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300" r:id="rId6"/>
    <p:sldId id="301" r:id="rId7"/>
    <p:sldId id="260" r:id="rId8"/>
    <p:sldId id="261" r:id="rId9"/>
    <p:sldId id="262" r:id="rId10"/>
    <p:sldId id="264" r:id="rId11"/>
    <p:sldId id="265" r:id="rId12"/>
    <p:sldId id="266" r:id="rId13"/>
    <p:sldId id="267" r:id="rId14"/>
    <p:sldId id="268" r:id="rId15"/>
    <p:sldId id="280" r:id="rId16"/>
    <p:sldId id="263" r:id="rId17"/>
    <p:sldId id="274" r:id="rId18"/>
    <p:sldId id="275" r:id="rId19"/>
    <p:sldId id="277" r:id="rId20"/>
    <p:sldId id="278" r:id="rId21"/>
    <p:sldId id="282" r:id="rId22"/>
    <p:sldId id="283" r:id="rId23"/>
    <p:sldId id="284" r:id="rId24"/>
    <p:sldId id="310" r:id="rId25"/>
    <p:sldId id="309" r:id="rId26"/>
    <p:sldId id="281" r:id="rId27"/>
    <p:sldId id="285" r:id="rId28"/>
    <p:sldId id="314" r:id="rId29"/>
    <p:sldId id="315" r:id="rId30"/>
    <p:sldId id="341" r:id="rId31"/>
    <p:sldId id="320" r:id="rId32"/>
    <p:sldId id="321" r:id="rId33"/>
    <p:sldId id="322" r:id="rId34"/>
    <p:sldId id="323" r:id="rId35"/>
    <p:sldId id="324" r:id="rId36"/>
    <p:sldId id="325" r:id="rId37"/>
    <p:sldId id="326" r:id="rId38"/>
    <p:sldId id="327" r:id="rId39"/>
    <p:sldId id="328" r:id="rId40"/>
    <p:sldId id="329" r:id="rId41"/>
    <p:sldId id="330" r:id="rId42"/>
    <p:sldId id="331" r:id="rId43"/>
    <p:sldId id="332" r:id="rId44"/>
    <p:sldId id="334" r:id="rId45"/>
    <p:sldId id="335" r:id="rId46"/>
    <p:sldId id="343" r:id="rId47"/>
    <p:sldId id="344" r:id="rId48"/>
    <p:sldId id="336" r:id="rId49"/>
    <p:sldId id="337" r:id="rId50"/>
    <p:sldId id="338" r:id="rId51"/>
    <p:sldId id="339" r:id="rId52"/>
    <p:sldId id="340" r:id="rId53"/>
    <p:sldId id="342" r:id="rId54"/>
    <p:sldId id="311" r:id="rId55"/>
    <p:sldId id="312" r:id="rId56"/>
    <p:sldId id="313" r:id="rId57"/>
    <p:sldId id="345" r:id="rId58"/>
    <p:sldId id="302" r:id="rId59"/>
    <p:sldId id="303" r:id="rId60"/>
    <p:sldId id="304" r:id="rId61"/>
    <p:sldId id="305" r:id="rId62"/>
    <p:sldId id="306" r:id="rId63"/>
    <p:sldId id="273" r:id="rId64"/>
    <p:sldId id="269" r:id="rId65"/>
    <p:sldId id="270" r:id="rId66"/>
    <p:sldId id="271" r:id="rId67"/>
    <p:sldId id="286" r:id="rId68"/>
    <p:sldId id="287" r:id="rId69"/>
    <p:sldId id="288" r:id="rId70"/>
    <p:sldId id="289" r:id="rId71"/>
    <p:sldId id="290" r:id="rId72"/>
    <p:sldId id="291" r:id="rId73"/>
    <p:sldId id="292" r:id="rId74"/>
    <p:sldId id="293" r:id="rId75"/>
    <p:sldId id="294" r:id="rId76"/>
    <p:sldId id="295" r:id="rId77"/>
    <p:sldId id="296" r:id="rId78"/>
    <p:sldId id="297" r:id="rId79"/>
    <p:sldId id="298" r:id="rId80"/>
    <p:sldId id="299"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19FEBA-4223-4289-AB4C-C2B033907DAC}" v="95" dt="2019-09-27T16:45:41.2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snapToObjects="1">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ABE37A-2F78-2745-BDF5-98278CBD5CB1}"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GB"/>
        </a:p>
      </dgm:t>
    </dgm:pt>
    <dgm:pt modelId="{27F4021D-6D59-0345-9678-05986F33F37F}">
      <dgm:prSet phldrT="[Text]"/>
      <dgm:spPr/>
      <dgm:t>
        <a:bodyPr/>
        <a:lstStyle/>
        <a:p>
          <a:r>
            <a:rPr lang="en-GB" dirty="0"/>
            <a:t>NS1vEW1</a:t>
          </a:r>
        </a:p>
        <a:p>
          <a:r>
            <a:rPr lang="en-GB" dirty="0"/>
            <a:t> BS-A</a:t>
          </a:r>
        </a:p>
      </dgm:t>
    </dgm:pt>
    <dgm:pt modelId="{18AD44D9-6D85-0345-865C-8D8B7693DBDB}" type="parTrans" cxnId="{4EFB725C-E45D-A442-9E09-FF4CF8FEE0EB}">
      <dgm:prSet/>
      <dgm:spPr/>
      <dgm:t>
        <a:bodyPr/>
        <a:lstStyle/>
        <a:p>
          <a:endParaRPr lang="en-GB"/>
        </a:p>
      </dgm:t>
    </dgm:pt>
    <dgm:pt modelId="{1FA0090C-74AB-4F46-8149-9B3F3DC3C456}" type="sibTrans" cxnId="{4EFB725C-E45D-A442-9E09-FF4CF8FEE0EB}">
      <dgm:prSet/>
      <dgm:spPr/>
      <dgm:t>
        <a:bodyPr/>
        <a:lstStyle/>
        <a:p>
          <a:endParaRPr lang="en-GB"/>
        </a:p>
      </dgm:t>
    </dgm:pt>
    <dgm:pt modelId="{DBC380F6-4EE5-2D4A-8796-73000804D53A}">
      <dgm:prSet phldrT="[Text]"/>
      <dgm:spPr/>
      <dgm:t>
        <a:bodyPr/>
        <a:lstStyle/>
        <a:p>
          <a:r>
            <a:rPr lang="en-GB" dirty="0"/>
            <a:t>NS2vEW2</a:t>
          </a:r>
        </a:p>
        <a:p>
          <a:r>
            <a:rPr lang="en-GB" dirty="0"/>
            <a:t> BS-B</a:t>
          </a:r>
        </a:p>
      </dgm:t>
    </dgm:pt>
    <dgm:pt modelId="{454E5961-CFA2-0F46-B32C-4306B131A921}" type="parTrans" cxnId="{3A86580C-0310-AF4E-9E66-9269B1D7E78B}">
      <dgm:prSet/>
      <dgm:spPr/>
      <dgm:t>
        <a:bodyPr/>
        <a:lstStyle/>
        <a:p>
          <a:endParaRPr lang="en-GB"/>
        </a:p>
      </dgm:t>
    </dgm:pt>
    <dgm:pt modelId="{12ABA55B-F4CD-1340-907D-8AEC3BC297DE}" type="sibTrans" cxnId="{3A86580C-0310-AF4E-9E66-9269B1D7E78B}">
      <dgm:prSet/>
      <dgm:spPr/>
      <dgm:t>
        <a:bodyPr/>
        <a:lstStyle/>
        <a:p>
          <a:endParaRPr lang="en-GB"/>
        </a:p>
      </dgm:t>
    </dgm:pt>
    <dgm:pt modelId="{8F5AA9E8-F771-0243-B3C2-BC801422FEFF}">
      <dgm:prSet phldrT="[Text]"/>
      <dgm:spPr/>
      <dgm:t>
        <a:bodyPr/>
        <a:lstStyle/>
        <a:p>
          <a:r>
            <a:rPr lang="en-GB" dirty="0"/>
            <a:t>NS3vEW3</a:t>
          </a:r>
        </a:p>
        <a:p>
          <a:r>
            <a:rPr lang="en-GB" dirty="0"/>
            <a:t> BS-C</a:t>
          </a:r>
        </a:p>
      </dgm:t>
    </dgm:pt>
    <dgm:pt modelId="{4DC4B192-97EE-7542-8DEA-B7BA18DF3DF8}" type="parTrans" cxnId="{26879421-8BBA-5E45-9069-4125EF13FAA2}">
      <dgm:prSet/>
      <dgm:spPr/>
      <dgm:t>
        <a:bodyPr/>
        <a:lstStyle/>
        <a:p>
          <a:endParaRPr lang="en-GB"/>
        </a:p>
      </dgm:t>
    </dgm:pt>
    <dgm:pt modelId="{BFC55D67-B6B1-B04D-84D0-DD3A37F5506E}" type="sibTrans" cxnId="{26879421-8BBA-5E45-9069-4125EF13FAA2}">
      <dgm:prSet/>
      <dgm:spPr/>
      <dgm:t>
        <a:bodyPr/>
        <a:lstStyle/>
        <a:p>
          <a:endParaRPr lang="en-GB"/>
        </a:p>
      </dgm:t>
    </dgm:pt>
    <dgm:pt modelId="{09D07502-1876-2A48-9635-267AE64DD7C7}">
      <dgm:prSet phldrT="[Text]"/>
      <dgm:spPr/>
      <dgm:t>
        <a:bodyPr/>
        <a:lstStyle/>
        <a:p>
          <a:r>
            <a:rPr lang="en-GB" dirty="0"/>
            <a:t>NS4vEW4</a:t>
          </a:r>
        </a:p>
        <a:p>
          <a:r>
            <a:rPr lang="en-GB" dirty="0"/>
            <a:t> BS-D</a:t>
          </a:r>
        </a:p>
      </dgm:t>
    </dgm:pt>
    <dgm:pt modelId="{93FEC799-6915-AB40-8BD2-60B7BDE2E95C}" type="parTrans" cxnId="{28A3ED8F-50B5-4C4F-908C-35AEE2900AB9}">
      <dgm:prSet/>
      <dgm:spPr/>
      <dgm:t>
        <a:bodyPr/>
        <a:lstStyle/>
        <a:p>
          <a:endParaRPr lang="en-GB"/>
        </a:p>
      </dgm:t>
    </dgm:pt>
    <dgm:pt modelId="{EDBDDF00-B48E-284E-81C2-9FF2B156542E}" type="sibTrans" cxnId="{28A3ED8F-50B5-4C4F-908C-35AEE2900AB9}">
      <dgm:prSet/>
      <dgm:spPr/>
      <dgm:t>
        <a:bodyPr/>
        <a:lstStyle/>
        <a:p>
          <a:endParaRPr lang="en-GB"/>
        </a:p>
      </dgm:t>
    </dgm:pt>
    <dgm:pt modelId="{639DBE2B-0262-8E4B-AAB9-83EADD12B955}">
      <dgm:prSet phldrT="[Text]"/>
      <dgm:spPr/>
      <dgm:t>
        <a:bodyPr/>
        <a:lstStyle/>
        <a:p>
          <a:r>
            <a:rPr lang="en-GB" dirty="0"/>
            <a:t>NS5vEW5</a:t>
          </a:r>
        </a:p>
        <a:p>
          <a:r>
            <a:rPr lang="en-GB" dirty="0"/>
            <a:t> BS-E</a:t>
          </a:r>
        </a:p>
      </dgm:t>
    </dgm:pt>
    <dgm:pt modelId="{3D1B121F-C249-074C-9235-AE926D9BAA52}" type="parTrans" cxnId="{24B79758-A9B4-9343-A0B7-172287922E86}">
      <dgm:prSet/>
      <dgm:spPr/>
      <dgm:t>
        <a:bodyPr/>
        <a:lstStyle/>
        <a:p>
          <a:endParaRPr lang="en-GB"/>
        </a:p>
      </dgm:t>
    </dgm:pt>
    <dgm:pt modelId="{B3B1D20C-A6EA-3B48-95F2-4821BFD7F47D}" type="sibTrans" cxnId="{24B79758-A9B4-9343-A0B7-172287922E86}">
      <dgm:prSet/>
      <dgm:spPr/>
      <dgm:t>
        <a:bodyPr/>
        <a:lstStyle/>
        <a:p>
          <a:endParaRPr lang="en-GB"/>
        </a:p>
      </dgm:t>
    </dgm:pt>
    <dgm:pt modelId="{E0CFC85C-8D05-4D43-92DE-F972659ED8EC}" type="pres">
      <dgm:prSet presAssocID="{6CABE37A-2F78-2745-BDF5-98278CBD5CB1}" presName="diagram" presStyleCnt="0">
        <dgm:presLayoutVars>
          <dgm:dir/>
          <dgm:resizeHandles val="exact"/>
        </dgm:presLayoutVars>
      </dgm:prSet>
      <dgm:spPr/>
    </dgm:pt>
    <dgm:pt modelId="{CD9011DC-1DC8-CB40-A3A7-640554064CA9}" type="pres">
      <dgm:prSet presAssocID="{27F4021D-6D59-0345-9678-05986F33F37F}" presName="node" presStyleLbl="node1" presStyleIdx="0" presStyleCnt="5">
        <dgm:presLayoutVars>
          <dgm:bulletEnabled val="1"/>
        </dgm:presLayoutVars>
      </dgm:prSet>
      <dgm:spPr/>
    </dgm:pt>
    <dgm:pt modelId="{3687D301-29B6-E34E-9B3D-C610448B56C9}" type="pres">
      <dgm:prSet presAssocID="{1FA0090C-74AB-4F46-8149-9B3F3DC3C456}" presName="sibTrans" presStyleCnt="0"/>
      <dgm:spPr/>
    </dgm:pt>
    <dgm:pt modelId="{99F15356-C637-E049-BF83-E3128A54A7DB}" type="pres">
      <dgm:prSet presAssocID="{DBC380F6-4EE5-2D4A-8796-73000804D53A}" presName="node" presStyleLbl="node1" presStyleIdx="1" presStyleCnt="5">
        <dgm:presLayoutVars>
          <dgm:bulletEnabled val="1"/>
        </dgm:presLayoutVars>
      </dgm:prSet>
      <dgm:spPr/>
    </dgm:pt>
    <dgm:pt modelId="{ACE13FA2-54DB-2C42-9F1C-00EEE0CE8DF1}" type="pres">
      <dgm:prSet presAssocID="{12ABA55B-F4CD-1340-907D-8AEC3BC297DE}" presName="sibTrans" presStyleCnt="0"/>
      <dgm:spPr/>
    </dgm:pt>
    <dgm:pt modelId="{7FCF56C0-BA67-DA41-94E1-6729C3742F7F}" type="pres">
      <dgm:prSet presAssocID="{8F5AA9E8-F771-0243-B3C2-BC801422FEFF}" presName="node" presStyleLbl="node1" presStyleIdx="2" presStyleCnt="5">
        <dgm:presLayoutVars>
          <dgm:bulletEnabled val="1"/>
        </dgm:presLayoutVars>
      </dgm:prSet>
      <dgm:spPr/>
    </dgm:pt>
    <dgm:pt modelId="{0E9CEABA-6F85-F649-BE3C-93F325B98A67}" type="pres">
      <dgm:prSet presAssocID="{BFC55D67-B6B1-B04D-84D0-DD3A37F5506E}" presName="sibTrans" presStyleCnt="0"/>
      <dgm:spPr/>
    </dgm:pt>
    <dgm:pt modelId="{29974C45-3066-4B4F-ACFB-F115DA9D33FF}" type="pres">
      <dgm:prSet presAssocID="{09D07502-1876-2A48-9635-267AE64DD7C7}" presName="node" presStyleLbl="node1" presStyleIdx="3" presStyleCnt="5">
        <dgm:presLayoutVars>
          <dgm:bulletEnabled val="1"/>
        </dgm:presLayoutVars>
      </dgm:prSet>
      <dgm:spPr/>
    </dgm:pt>
    <dgm:pt modelId="{0FF4AE8F-08DA-7043-A6DA-B6D3889883D0}" type="pres">
      <dgm:prSet presAssocID="{EDBDDF00-B48E-284E-81C2-9FF2B156542E}" presName="sibTrans" presStyleCnt="0"/>
      <dgm:spPr/>
    </dgm:pt>
    <dgm:pt modelId="{843CD88D-B88D-1D46-A229-D68EED083AD1}" type="pres">
      <dgm:prSet presAssocID="{639DBE2B-0262-8E4B-AAB9-83EADD12B955}" presName="node" presStyleLbl="node1" presStyleIdx="4" presStyleCnt="5">
        <dgm:presLayoutVars>
          <dgm:bulletEnabled val="1"/>
        </dgm:presLayoutVars>
      </dgm:prSet>
      <dgm:spPr/>
    </dgm:pt>
  </dgm:ptLst>
  <dgm:cxnLst>
    <dgm:cxn modelId="{3A86580C-0310-AF4E-9E66-9269B1D7E78B}" srcId="{6CABE37A-2F78-2745-BDF5-98278CBD5CB1}" destId="{DBC380F6-4EE5-2D4A-8796-73000804D53A}" srcOrd="1" destOrd="0" parTransId="{454E5961-CFA2-0F46-B32C-4306B131A921}" sibTransId="{12ABA55B-F4CD-1340-907D-8AEC3BC297DE}"/>
    <dgm:cxn modelId="{26879421-8BBA-5E45-9069-4125EF13FAA2}" srcId="{6CABE37A-2F78-2745-BDF5-98278CBD5CB1}" destId="{8F5AA9E8-F771-0243-B3C2-BC801422FEFF}" srcOrd="2" destOrd="0" parTransId="{4DC4B192-97EE-7542-8DEA-B7BA18DF3DF8}" sibTransId="{BFC55D67-B6B1-B04D-84D0-DD3A37F5506E}"/>
    <dgm:cxn modelId="{09B2CE28-03F3-A04C-BD08-04475917062C}" type="presOf" srcId="{DBC380F6-4EE5-2D4A-8796-73000804D53A}" destId="{99F15356-C637-E049-BF83-E3128A54A7DB}" srcOrd="0" destOrd="0" presId="urn:microsoft.com/office/officeart/2005/8/layout/default"/>
    <dgm:cxn modelId="{FA676842-3609-144D-93BC-CF2F53E710C7}" type="presOf" srcId="{8F5AA9E8-F771-0243-B3C2-BC801422FEFF}" destId="{7FCF56C0-BA67-DA41-94E1-6729C3742F7F}" srcOrd="0" destOrd="0" presId="urn:microsoft.com/office/officeart/2005/8/layout/default"/>
    <dgm:cxn modelId="{24B79758-A9B4-9343-A0B7-172287922E86}" srcId="{6CABE37A-2F78-2745-BDF5-98278CBD5CB1}" destId="{639DBE2B-0262-8E4B-AAB9-83EADD12B955}" srcOrd="4" destOrd="0" parTransId="{3D1B121F-C249-074C-9235-AE926D9BAA52}" sibTransId="{B3B1D20C-A6EA-3B48-95F2-4821BFD7F47D}"/>
    <dgm:cxn modelId="{4EFB725C-E45D-A442-9E09-FF4CF8FEE0EB}" srcId="{6CABE37A-2F78-2745-BDF5-98278CBD5CB1}" destId="{27F4021D-6D59-0345-9678-05986F33F37F}" srcOrd="0" destOrd="0" parTransId="{18AD44D9-6D85-0345-865C-8D8B7693DBDB}" sibTransId="{1FA0090C-74AB-4F46-8149-9B3F3DC3C456}"/>
    <dgm:cxn modelId="{B6232170-4EC5-F14D-86D5-0FE621447133}" type="presOf" srcId="{6CABE37A-2F78-2745-BDF5-98278CBD5CB1}" destId="{E0CFC85C-8D05-4D43-92DE-F972659ED8EC}" srcOrd="0" destOrd="0" presId="urn:microsoft.com/office/officeart/2005/8/layout/default"/>
    <dgm:cxn modelId="{28A3ED8F-50B5-4C4F-908C-35AEE2900AB9}" srcId="{6CABE37A-2F78-2745-BDF5-98278CBD5CB1}" destId="{09D07502-1876-2A48-9635-267AE64DD7C7}" srcOrd="3" destOrd="0" parTransId="{93FEC799-6915-AB40-8BD2-60B7BDE2E95C}" sibTransId="{EDBDDF00-B48E-284E-81C2-9FF2B156542E}"/>
    <dgm:cxn modelId="{4AD88C9E-B0DD-2644-BC7C-D259106B0FE4}" type="presOf" srcId="{27F4021D-6D59-0345-9678-05986F33F37F}" destId="{CD9011DC-1DC8-CB40-A3A7-640554064CA9}" srcOrd="0" destOrd="0" presId="urn:microsoft.com/office/officeart/2005/8/layout/default"/>
    <dgm:cxn modelId="{62C7EEC7-4EC3-194B-8E42-DA634E468BF0}" type="presOf" srcId="{09D07502-1876-2A48-9635-267AE64DD7C7}" destId="{29974C45-3066-4B4F-ACFB-F115DA9D33FF}" srcOrd="0" destOrd="0" presId="urn:microsoft.com/office/officeart/2005/8/layout/default"/>
    <dgm:cxn modelId="{D3DE68CF-68E5-C547-8C57-BD036C9B1C7E}" type="presOf" srcId="{639DBE2B-0262-8E4B-AAB9-83EADD12B955}" destId="{843CD88D-B88D-1D46-A229-D68EED083AD1}" srcOrd="0" destOrd="0" presId="urn:microsoft.com/office/officeart/2005/8/layout/default"/>
    <dgm:cxn modelId="{0AB84506-6A1F-FD40-9DA1-60A5A7A268FB}" type="presParOf" srcId="{E0CFC85C-8D05-4D43-92DE-F972659ED8EC}" destId="{CD9011DC-1DC8-CB40-A3A7-640554064CA9}" srcOrd="0" destOrd="0" presId="urn:microsoft.com/office/officeart/2005/8/layout/default"/>
    <dgm:cxn modelId="{0D11FBF3-71BC-7B4E-B857-C3E693606178}" type="presParOf" srcId="{E0CFC85C-8D05-4D43-92DE-F972659ED8EC}" destId="{3687D301-29B6-E34E-9B3D-C610448B56C9}" srcOrd="1" destOrd="0" presId="urn:microsoft.com/office/officeart/2005/8/layout/default"/>
    <dgm:cxn modelId="{CC73A2C2-D1D4-5945-987F-7F8DB86AC473}" type="presParOf" srcId="{E0CFC85C-8D05-4D43-92DE-F972659ED8EC}" destId="{99F15356-C637-E049-BF83-E3128A54A7DB}" srcOrd="2" destOrd="0" presId="urn:microsoft.com/office/officeart/2005/8/layout/default"/>
    <dgm:cxn modelId="{0A4052F4-B2A7-D744-A39D-F2B96BE7A56B}" type="presParOf" srcId="{E0CFC85C-8D05-4D43-92DE-F972659ED8EC}" destId="{ACE13FA2-54DB-2C42-9F1C-00EEE0CE8DF1}" srcOrd="3" destOrd="0" presId="urn:microsoft.com/office/officeart/2005/8/layout/default"/>
    <dgm:cxn modelId="{B6426925-AE1A-5E43-B1BA-921A7DDC4423}" type="presParOf" srcId="{E0CFC85C-8D05-4D43-92DE-F972659ED8EC}" destId="{7FCF56C0-BA67-DA41-94E1-6729C3742F7F}" srcOrd="4" destOrd="0" presId="urn:microsoft.com/office/officeart/2005/8/layout/default"/>
    <dgm:cxn modelId="{EE72726A-665F-E446-AE1D-50B47AEA9C85}" type="presParOf" srcId="{E0CFC85C-8D05-4D43-92DE-F972659ED8EC}" destId="{0E9CEABA-6F85-F649-BE3C-93F325B98A67}" srcOrd="5" destOrd="0" presId="urn:microsoft.com/office/officeart/2005/8/layout/default"/>
    <dgm:cxn modelId="{CC123049-AEC2-484F-8FE3-3E23E22DCD48}" type="presParOf" srcId="{E0CFC85C-8D05-4D43-92DE-F972659ED8EC}" destId="{29974C45-3066-4B4F-ACFB-F115DA9D33FF}" srcOrd="6" destOrd="0" presId="urn:microsoft.com/office/officeart/2005/8/layout/default"/>
    <dgm:cxn modelId="{34A7067D-AA80-474B-BC63-27FC4407CC39}" type="presParOf" srcId="{E0CFC85C-8D05-4D43-92DE-F972659ED8EC}" destId="{0FF4AE8F-08DA-7043-A6DA-B6D3889883D0}" srcOrd="7" destOrd="0" presId="urn:microsoft.com/office/officeart/2005/8/layout/default"/>
    <dgm:cxn modelId="{F6916E73-E189-F143-9844-4B5E5D1DD7C1}" type="presParOf" srcId="{E0CFC85C-8D05-4D43-92DE-F972659ED8EC}" destId="{843CD88D-B88D-1D46-A229-D68EED083AD1}"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ABE37A-2F78-2745-BDF5-98278CBD5CB1}"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GB"/>
        </a:p>
      </dgm:t>
    </dgm:pt>
    <dgm:pt modelId="{27F4021D-6D59-0345-9678-05986F33F37F}">
      <dgm:prSet phldrT="[Text]"/>
      <dgm:spPr/>
      <dgm:t>
        <a:bodyPr/>
        <a:lstStyle/>
        <a:p>
          <a:r>
            <a:rPr lang="en-GB" dirty="0"/>
            <a:t>NS1vEW5</a:t>
          </a:r>
        </a:p>
        <a:p>
          <a:r>
            <a:rPr lang="en-GB" dirty="0"/>
            <a:t> BS-B</a:t>
          </a:r>
        </a:p>
      </dgm:t>
    </dgm:pt>
    <dgm:pt modelId="{18AD44D9-6D85-0345-865C-8D8B7693DBDB}" type="parTrans" cxnId="{4EFB725C-E45D-A442-9E09-FF4CF8FEE0EB}">
      <dgm:prSet/>
      <dgm:spPr/>
      <dgm:t>
        <a:bodyPr/>
        <a:lstStyle/>
        <a:p>
          <a:endParaRPr lang="en-GB"/>
        </a:p>
      </dgm:t>
    </dgm:pt>
    <dgm:pt modelId="{1FA0090C-74AB-4F46-8149-9B3F3DC3C456}" type="sibTrans" cxnId="{4EFB725C-E45D-A442-9E09-FF4CF8FEE0EB}">
      <dgm:prSet/>
      <dgm:spPr/>
      <dgm:t>
        <a:bodyPr/>
        <a:lstStyle/>
        <a:p>
          <a:endParaRPr lang="en-GB"/>
        </a:p>
      </dgm:t>
    </dgm:pt>
    <dgm:pt modelId="{DBC380F6-4EE5-2D4A-8796-73000804D53A}">
      <dgm:prSet phldrT="[Text]"/>
      <dgm:spPr/>
      <dgm:t>
        <a:bodyPr/>
        <a:lstStyle/>
        <a:p>
          <a:r>
            <a:rPr lang="en-GB" dirty="0"/>
            <a:t>NS2vEW1</a:t>
          </a:r>
        </a:p>
        <a:p>
          <a:r>
            <a:rPr lang="en-GB" dirty="0"/>
            <a:t> BS-C</a:t>
          </a:r>
        </a:p>
      </dgm:t>
    </dgm:pt>
    <dgm:pt modelId="{454E5961-CFA2-0F46-B32C-4306B131A921}" type="parTrans" cxnId="{3A86580C-0310-AF4E-9E66-9269B1D7E78B}">
      <dgm:prSet/>
      <dgm:spPr/>
      <dgm:t>
        <a:bodyPr/>
        <a:lstStyle/>
        <a:p>
          <a:endParaRPr lang="en-GB"/>
        </a:p>
      </dgm:t>
    </dgm:pt>
    <dgm:pt modelId="{12ABA55B-F4CD-1340-907D-8AEC3BC297DE}" type="sibTrans" cxnId="{3A86580C-0310-AF4E-9E66-9269B1D7E78B}">
      <dgm:prSet/>
      <dgm:spPr/>
      <dgm:t>
        <a:bodyPr/>
        <a:lstStyle/>
        <a:p>
          <a:endParaRPr lang="en-GB"/>
        </a:p>
      </dgm:t>
    </dgm:pt>
    <dgm:pt modelId="{8F5AA9E8-F771-0243-B3C2-BC801422FEFF}">
      <dgm:prSet phldrT="[Text]"/>
      <dgm:spPr/>
      <dgm:t>
        <a:bodyPr/>
        <a:lstStyle/>
        <a:p>
          <a:r>
            <a:rPr lang="en-GB" dirty="0"/>
            <a:t>NS3vEW2</a:t>
          </a:r>
        </a:p>
        <a:p>
          <a:r>
            <a:rPr lang="en-GB" dirty="0"/>
            <a:t> BS-D</a:t>
          </a:r>
        </a:p>
      </dgm:t>
    </dgm:pt>
    <dgm:pt modelId="{4DC4B192-97EE-7542-8DEA-B7BA18DF3DF8}" type="parTrans" cxnId="{26879421-8BBA-5E45-9069-4125EF13FAA2}">
      <dgm:prSet/>
      <dgm:spPr/>
      <dgm:t>
        <a:bodyPr/>
        <a:lstStyle/>
        <a:p>
          <a:endParaRPr lang="en-GB"/>
        </a:p>
      </dgm:t>
    </dgm:pt>
    <dgm:pt modelId="{BFC55D67-B6B1-B04D-84D0-DD3A37F5506E}" type="sibTrans" cxnId="{26879421-8BBA-5E45-9069-4125EF13FAA2}">
      <dgm:prSet/>
      <dgm:spPr/>
      <dgm:t>
        <a:bodyPr/>
        <a:lstStyle/>
        <a:p>
          <a:endParaRPr lang="en-GB"/>
        </a:p>
      </dgm:t>
    </dgm:pt>
    <dgm:pt modelId="{09D07502-1876-2A48-9635-267AE64DD7C7}">
      <dgm:prSet phldrT="[Text]"/>
      <dgm:spPr/>
      <dgm:t>
        <a:bodyPr/>
        <a:lstStyle/>
        <a:p>
          <a:r>
            <a:rPr lang="en-GB" dirty="0"/>
            <a:t>NS4vEW3</a:t>
          </a:r>
        </a:p>
        <a:p>
          <a:r>
            <a:rPr lang="en-GB" dirty="0"/>
            <a:t> BS-E</a:t>
          </a:r>
        </a:p>
      </dgm:t>
    </dgm:pt>
    <dgm:pt modelId="{93FEC799-6915-AB40-8BD2-60B7BDE2E95C}" type="parTrans" cxnId="{28A3ED8F-50B5-4C4F-908C-35AEE2900AB9}">
      <dgm:prSet/>
      <dgm:spPr/>
      <dgm:t>
        <a:bodyPr/>
        <a:lstStyle/>
        <a:p>
          <a:endParaRPr lang="en-GB"/>
        </a:p>
      </dgm:t>
    </dgm:pt>
    <dgm:pt modelId="{EDBDDF00-B48E-284E-81C2-9FF2B156542E}" type="sibTrans" cxnId="{28A3ED8F-50B5-4C4F-908C-35AEE2900AB9}">
      <dgm:prSet/>
      <dgm:spPr/>
      <dgm:t>
        <a:bodyPr/>
        <a:lstStyle/>
        <a:p>
          <a:endParaRPr lang="en-GB"/>
        </a:p>
      </dgm:t>
    </dgm:pt>
    <dgm:pt modelId="{639DBE2B-0262-8E4B-AAB9-83EADD12B955}">
      <dgm:prSet phldrT="[Text]"/>
      <dgm:spPr/>
      <dgm:t>
        <a:bodyPr/>
        <a:lstStyle/>
        <a:p>
          <a:r>
            <a:rPr lang="en-GB" dirty="0"/>
            <a:t>NS5vEW4</a:t>
          </a:r>
        </a:p>
        <a:p>
          <a:r>
            <a:rPr lang="en-GB" dirty="0"/>
            <a:t> BS-A</a:t>
          </a:r>
        </a:p>
      </dgm:t>
    </dgm:pt>
    <dgm:pt modelId="{3D1B121F-C249-074C-9235-AE926D9BAA52}" type="parTrans" cxnId="{24B79758-A9B4-9343-A0B7-172287922E86}">
      <dgm:prSet/>
      <dgm:spPr/>
      <dgm:t>
        <a:bodyPr/>
        <a:lstStyle/>
        <a:p>
          <a:endParaRPr lang="en-GB"/>
        </a:p>
      </dgm:t>
    </dgm:pt>
    <dgm:pt modelId="{B3B1D20C-A6EA-3B48-95F2-4821BFD7F47D}" type="sibTrans" cxnId="{24B79758-A9B4-9343-A0B7-172287922E86}">
      <dgm:prSet/>
      <dgm:spPr/>
      <dgm:t>
        <a:bodyPr/>
        <a:lstStyle/>
        <a:p>
          <a:endParaRPr lang="en-GB"/>
        </a:p>
      </dgm:t>
    </dgm:pt>
    <dgm:pt modelId="{E0CFC85C-8D05-4D43-92DE-F972659ED8EC}" type="pres">
      <dgm:prSet presAssocID="{6CABE37A-2F78-2745-BDF5-98278CBD5CB1}" presName="diagram" presStyleCnt="0">
        <dgm:presLayoutVars>
          <dgm:dir/>
          <dgm:resizeHandles val="exact"/>
        </dgm:presLayoutVars>
      </dgm:prSet>
      <dgm:spPr/>
    </dgm:pt>
    <dgm:pt modelId="{CD9011DC-1DC8-CB40-A3A7-640554064CA9}" type="pres">
      <dgm:prSet presAssocID="{27F4021D-6D59-0345-9678-05986F33F37F}" presName="node" presStyleLbl="node1" presStyleIdx="0" presStyleCnt="5">
        <dgm:presLayoutVars>
          <dgm:bulletEnabled val="1"/>
        </dgm:presLayoutVars>
      </dgm:prSet>
      <dgm:spPr/>
    </dgm:pt>
    <dgm:pt modelId="{3687D301-29B6-E34E-9B3D-C610448B56C9}" type="pres">
      <dgm:prSet presAssocID="{1FA0090C-74AB-4F46-8149-9B3F3DC3C456}" presName="sibTrans" presStyleCnt="0"/>
      <dgm:spPr/>
    </dgm:pt>
    <dgm:pt modelId="{99F15356-C637-E049-BF83-E3128A54A7DB}" type="pres">
      <dgm:prSet presAssocID="{DBC380F6-4EE5-2D4A-8796-73000804D53A}" presName="node" presStyleLbl="node1" presStyleIdx="1" presStyleCnt="5">
        <dgm:presLayoutVars>
          <dgm:bulletEnabled val="1"/>
        </dgm:presLayoutVars>
      </dgm:prSet>
      <dgm:spPr/>
    </dgm:pt>
    <dgm:pt modelId="{ACE13FA2-54DB-2C42-9F1C-00EEE0CE8DF1}" type="pres">
      <dgm:prSet presAssocID="{12ABA55B-F4CD-1340-907D-8AEC3BC297DE}" presName="sibTrans" presStyleCnt="0"/>
      <dgm:spPr/>
    </dgm:pt>
    <dgm:pt modelId="{7FCF56C0-BA67-DA41-94E1-6729C3742F7F}" type="pres">
      <dgm:prSet presAssocID="{8F5AA9E8-F771-0243-B3C2-BC801422FEFF}" presName="node" presStyleLbl="node1" presStyleIdx="2" presStyleCnt="5">
        <dgm:presLayoutVars>
          <dgm:bulletEnabled val="1"/>
        </dgm:presLayoutVars>
      </dgm:prSet>
      <dgm:spPr/>
    </dgm:pt>
    <dgm:pt modelId="{0E9CEABA-6F85-F649-BE3C-93F325B98A67}" type="pres">
      <dgm:prSet presAssocID="{BFC55D67-B6B1-B04D-84D0-DD3A37F5506E}" presName="sibTrans" presStyleCnt="0"/>
      <dgm:spPr/>
    </dgm:pt>
    <dgm:pt modelId="{29974C45-3066-4B4F-ACFB-F115DA9D33FF}" type="pres">
      <dgm:prSet presAssocID="{09D07502-1876-2A48-9635-267AE64DD7C7}" presName="node" presStyleLbl="node1" presStyleIdx="3" presStyleCnt="5">
        <dgm:presLayoutVars>
          <dgm:bulletEnabled val="1"/>
        </dgm:presLayoutVars>
      </dgm:prSet>
      <dgm:spPr/>
    </dgm:pt>
    <dgm:pt modelId="{0FF4AE8F-08DA-7043-A6DA-B6D3889883D0}" type="pres">
      <dgm:prSet presAssocID="{EDBDDF00-B48E-284E-81C2-9FF2B156542E}" presName="sibTrans" presStyleCnt="0"/>
      <dgm:spPr/>
    </dgm:pt>
    <dgm:pt modelId="{843CD88D-B88D-1D46-A229-D68EED083AD1}" type="pres">
      <dgm:prSet presAssocID="{639DBE2B-0262-8E4B-AAB9-83EADD12B955}" presName="node" presStyleLbl="node1" presStyleIdx="4" presStyleCnt="5">
        <dgm:presLayoutVars>
          <dgm:bulletEnabled val="1"/>
        </dgm:presLayoutVars>
      </dgm:prSet>
      <dgm:spPr/>
    </dgm:pt>
  </dgm:ptLst>
  <dgm:cxnLst>
    <dgm:cxn modelId="{3A86580C-0310-AF4E-9E66-9269B1D7E78B}" srcId="{6CABE37A-2F78-2745-BDF5-98278CBD5CB1}" destId="{DBC380F6-4EE5-2D4A-8796-73000804D53A}" srcOrd="1" destOrd="0" parTransId="{454E5961-CFA2-0F46-B32C-4306B131A921}" sibTransId="{12ABA55B-F4CD-1340-907D-8AEC3BC297DE}"/>
    <dgm:cxn modelId="{26879421-8BBA-5E45-9069-4125EF13FAA2}" srcId="{6CABE37A-2F78-2745-BDF5-98278CBD5CB1}" destId="{8F5AA9E8-F771-0243-B3C2-BC801422FEFF}" srcOrd="2" destOrd="0" parTransId="{4DC4B192-97EE-7542-8DEA-B7BA18DF3DF8}" sibTransId="{BFC55D67-B6B1-B04D-84D0-DD3A37F5506E}"/>
    <dgm:cxn modelId="{09B2CE28-03F3-A04C-BD08-04475917062C}" type="presOf" srcId="{DBC380F6-4EE5-2D4A-8796-73000804D53A}" destId="{99F15356-C637-E049-BF83-E3128A54A7DB}" srcOrd="0" destOrd="0" presId="urn:microsoft.com/office/officeart/2005/8/layout/default"/>
    <dgm:cxn modelId="{FA676842-3609-144D-93BC-CF2F53E710C7}" type="presOf" srcId="{8F5AA9E8-F771-0243-B3C2-BC801422FEFF}" destId="{7FCF56C0-BA67-DA41-94E1-6729C3742F7F}" srcOrd="0" destOrd="0" presId="urn:microsoft.com/office/officeart/2005/8/layout/default"/>
    <dgm:cxn modelId="{24B79758-A9B4-9343-A0B7-172287922E86}" srcId="{6CABE37A-2F78-2745-BDF5-98278CBD5CB1}" destId="{639DBE2B-0262-8E4B-AAB9-83EADD12B955}" srcOrd="4" destOrd="0" parTransId="{3D1B121F-C249-074C-9235-AE926D9BAA52}" sibTransId="{B3B1D20C-A6EA-3B48-95F2-4821BFD7F47D}"/>
    <dgm:cxn modelId="{4EFB725C-E45D-A442-9E09-FF4CF8FEE0EB}" srcId="{6CABE37A-2F78-2745-BDF5-98278CBD5CB1}" destId="{27F4021D-6D59-0345-9678-05986F33F37F}" srcOrd="0" destOrd="0" parTransId="{18AD44D9-6D85-0345-865C-8D8B7693DBDB}" sibTransId="{1FA0090C-74AB-4F46-8149-9B3F3DC3C456}"/>
    <dgm:cxn modelId="{B6232170-4EC5-F14D-86D5-0FE621447133}" type="presOf" srcId="{6CABE37A-2F78-2745-BDF5-98278CBD5CB1}" destId="{E0CFC85C-8D05-4D43-92DE-F972659ED8EC}" srcOrd="0" destOrd="0" presId="urn:microsoft.com/office/officeart/2005/8/layout/default"/>
    <dgm:cxn modelId="{28A3ED8F-50B5-4C4F-908C-35AEE2900AB9}" srcId="{6CABE37A-2F78-2745-BDF5-98278CBD5CB1}" destId="{09D07502-1876-2A48-9635-267AE64DD7C7}" srcOrd="3" destOrd="0" parTransId="{93FEC799-6915-AB40-8BD2-60B7BDE2E95C}" sibTransId="{EDBDDF00-B48E-284E-81C2-9FF2B156542E}"/>
    <dgm:cxn modelId="{4AD88C9E-B0DD-2644-BC7C-D259106B0FE4}" type="presOf" srcId="{27F4021D-6D59-0345-9678-05986F33F37F}" destId="{CD9011DC-1DC8-CB40-A3A7-640554064CA9}" srcOrd="0" destOrd="0" presId="urn:microsoft.com/office/officeart/2005/8/layout/default"/>
    <dgm:cxn modelId="{62C7EEC7-4EC3-194B-8E42-DA634E468BF0}" type="presOf" srcId="{09D07502-1876-2A48-9635-267AE64DD7C7}" destId="{29974C45-3066-4B4F-ACFB-F115DA9D33FF}" srcOrd="0" destOrd="0" presId="urn:microsoft.com/office/officeart/2005/8/layout/default"/>
    <dgm:cxn modelId="{D3DE68CF-68E5-C547-8C57-BD036C9B1C7E}" type="presOf" srcId="{639DBE2B-0262-8E4B-AAB9-83EADD12B955}" destId="{843CD88D-B88D-1D46-A229-D68EED083AD1}" srcOrd="0" destOrd="0" presId="urn:microsoft.com/office/officeart/2005/8/layout/default"/>
    <dgm:cxn modelId="{0AB84506-6A1F-FD40-9DA1-60A5A7A268FB}" type="presParOf" srcId="{E0CFC85C-8D05-4D43-92DE-F972659ED8EC}" destId="{CD9011DC-1DC8-CB40-A3A7-640554064CA9}" srcOrd="0" destOrd="0" presId="urn:microsoft.com/office/officeart/2005/8/layout/default"/>
    <dgm:cxn modelId="{0D11FBF3-71BC-7B4E-B857-C3E693606178}" type="presParOf" srcId="{E0CFC85C-8D05-4D43-92DE-F972659ED8EC}" destId="{3687D301-29B6-E34E-9B3D-C610448B56C9}" srcOrd="1" destOrd="0" presId="urn:microsoft.com/office/officeart/2005/8/layout/default"/>
    <dgm:cxn modelId="{CC73A2C2-D1D4-5945-987F-7F8DB86AC473}" type="presParOf" srcId="{E0CFC85C-8D05-4D43-92DE-F972659ED8EC}" destId="{99F15356-C637-E049-BF83-E3128A54A7DB}" srcOrd="2" destOrd="0" presId="urn:microsoft.com/office/officeart/2005/8/layout/default"/>
    <dgm:cxn modelId="{0A4052F4-B2A7-D744-A39D-F2B96BE7A56B}" type="presParOf" srcId="{E0CFC85C-8D05-4D43-92DE-F972659ED8EC}" destId="{ACE13FA2-54DB-2C42-9F1C-00EEE0CE8DF1}" srcOrd="3" destOrd="0" presId="urn:microsoft.com/office/officeart/2005/8/layout/default"/>
    <dgm:cxn modelId="{B6426925-AE1A-5E43-B1BA-921A7DDC4423}" type="presParOf" srcId="{E0CFC85C-8D05-4D43-92DE-F972659ED8EC}" destId="{7FCF56C0-BA67-DA41-94E1-6729C3742F7F}" srcOrd="4" destOrd="0" presId="urn:microsoft.com/office/officeart/2005/8/layout/default"/>
    <dgm:cxn modelId="{EE72726A-665F-E446-AE1D-50B47AEA9C85}" type="presParOf" srcId="{E0CFC85C-8D05-4D43-92DE-F972659ED8EC}" destId="{0E9CEABA-6F85-F649-BE3C-93F325B98A67}" srcOrd="5" destOrd="0" presId="urn:microsoft.com/office/officeart/2005/8/layout/default"/>
    <dgm:cxn modelId="{CC123049-AEC2-484F-8FE3-3E23E22DCD48}" type="presParOf" srcId="{E0CFC85C-8D05-4D43-92DE-F972659ED8EC}" destId="{29974C45-3066-4B4F-ACFB-F115DA9D33FF}" srcOrd="6" destOrd="0" presId="urn:microsoft.com/office/officeart/2005/8/layout/default"/>
    <dgm:cxn modelId="{34A7067D-AA80-474B-BC63-27FC4407CC39}" type="presParOf" srcId="{E0CFC85C-8D05-4D43-92DE-F972659ED8EC}" destId="{0FF4AE8F-08DA-7043-A6DA-B6D3889883D0}" srcOrd="7" destOrd="0" presId="urn:microsoft.com/office/officeart/2005/8/layout/default"/>
    <dgm:cxn modelId="{F6916E73-E189-F143-9844-4B5E5D1DD7C1}" type="presParOf" srcId="{E0CFC85C-8D05-4D43-92DE-F972659ED8EC}" destId="{843CD88D-B88D-1D46-A229-D68EED083AD1}"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ABE37A-2F78-2745-BDF5-98278CBD5CB1}"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GB"/>
        </a:p>
      </dgm:t>
    </dgm:pt>
    <dgm:pt modelId="{27F4021D-6D59-0345-9678-05986F33F37F}">
      <dgm:prSet phldrT="[Text]"/>
      <dgm:spPr/>
      <dgm:t>
        <a:bodyPr/>
        <a:lstStyle/>
        <a:p>
          <a:r>
            <a:rPr lang="en-GB" dirty="0"/>
            <a:t>NS1vEW4</a:t>
          </a:r>
        </a:p>
        <a:p>
          <a:r>
            <a:rPr lang="en-GB" dirty="0"/>
            <a:t> BS-C</a:t>
          </a:r>
        </a:p>
      </dgm:t>
    </dgm:pt>
    <dgm:pt modelId="{18AD44D9-6D85-0345-865C-8D8B7693DBDB}" type="parTrans" cxnId="{4EFB725C-E45D-A442-9E09-FF4CF8FEE0EB}">
      <dgm:prSet/>
      <dgm:spPr/>
      <dgm:t>
        <a:bodyPr/>
        <a:lstStyle/>
        <a:p>
          <a:endParaRPr lang="en-GB"/>
        </a:p>
      </dgm:t>
    </dgm:pt>
    <dgm:pt modelId="{1FA0090C-74AB-4F46-8149-9B3F3DC3C456}" type="sibTrans" cxnId="{4EFB725C-E45D-A442-9E09-FF4CF8FEE0EB}">
      <dgm:prSet/>
      <dgm:spPr/>
      <dgm:t>
        <a:bodyPr/>
        <a:lstStyle/>
        <a:p>
          <a:endParaRPr lang="en-GB"/>
        </a:p>
      </dgm:t>
    </dgm:pt>
    <dgm:pt modelId="{DBC380F6-4EE5-2D4A-8796-73000804D53A}">
      <dgm:prSet phldrT="[Text]"/>
      <dgm:spPr/>
      <dgm:t>
        <a:bodyPr/>
        <a:lstStyle/>
        <a:p>
          <a:r>
            <a:rPr lang="en-GB" dirty="0"/>
            <a:t>NS2vEW5</a:t>
          </a:r>
        </a:p>
        <a:p>
          <a:r>
            <a:rPr lang="en-GB" dirty="0"/>
            <a:t> BS-D</a:t>
          </a:r>
        </a:p>
      </dgm:t>
    </dgm:pt>
    <dgm:pt modelId="{454E5961-CFA2-0F46-B32C-4306B131A921}" type="parTrans" cxnId="{3A86580C-0310-AF4E-9E66-9269B1D7E78B}">
      <dgm:prSet/>
      <dgm:spPr/>
      <dgm:t>
        <a:bodyPr/>
        <a:lstStyle/>
        <a:p>
          <a:endParaRPr lang="en-GB"/>
        </a:p>
      </dgm:t>
    </dgm:pt>
    <dgm:pt modelId="{12ABA55B-F4CD-1340-907D-8AEC3BC297DE}" type="sibTrans" cxnId="{3A86580C-0310-AF4E-9E66-9269B1D7E78B}">
      <dgm:prSet/>
      <dgm:spPr/>
      <dgm:t>
        <a:bodyPr/>
        <a:lstStyle/>
        <a:p>
          <a:endParaRPr lang="en-GB"/>
        </a:p>
      </dgm:t>
    </dgm:pt>
    <dgm:pt modelId="{8F5AA9E8-F771-0243-B3C2-BC801422FEFF}">
      <dgm:prSet phldrT="[Text]"/>
      <dgm:spPr/>
      <dgm:t>
        <a:bodyPr/>
        <a:lstStyle/>
        <a:p>
          <a:r>
            <a:rPr lang="en-GB" dirty="0"/>
            <a:t>NS3vEW1</a:t>
          </a:r>
        </a:p>
        <a:p>
          <a:r>
            <a:rPr lang="en-GB" dirty="0"/>
            <a:t> BS-E</a:t>
          </a:r>
        </a:p>
      </dgm:t>
    </dgm:pt>
    <dgm:pt modelId="{4DC4B192-97EE-7542-8DEA-B7BA18DF3DF8}" type="parTrans" cxnId="{26879421-8BBA-5E45-9069-4125EF13FAA2}">
      <dgm:prSet/>
      <dgm:spPr/>
      <dgm:t>
        <a:bodyPr/>
        <a:lstStyle/>
        <a:p>
          <a:endParaRPr lang="en-GB"/>
        </a:p>
      </dgm:t>
    </dgm:pt>
    <dgm:pt modelId="{BFC55D67-B6B1-B04D-84D0-DD3A37F5506E}" type="sibTrans" cxnId="{26879421-8BBA-5E45-9069-4125EF13FAA2}">
      <dgm:prSet/>
      <dgm:spPr/>
      <dgm:t>
        <a:bodyPr/>
        <a:lstStyle/>
        <a:p>
          <a:endParaRPr lang="en-GB"/>
        </a:p>
      </dgm:t>
    </dgm:pt>
    <dgm:pt modelId="{09D07502-1876-2A48-9635-267AE64DD7C7}">
      <dgm:prSet phldrT="[Text]"/>
      <dgm:spPr/>
      <dgm:t>
        <a:bodyPr/>
        <a:lstStyle/>
        <a:p>
          <a:r>
            <a:rPr lang="en-GB" dirty="0"/>
            <a:t>NS4vEW2</a:t>
          </a:r>
        </a:p>
        <a:p>
          <a:r>
            <a:rPr lang="en-GB" dirty="0"/>
            <a:t> BS-A</a:t>
          </a:r>
        </a:p>
      </dgm:t>
    </dgm:pt>
    <dgm:pt modelId="{93FEC799-6915-AB40-8BD2-60B7BDE2E95C}" type="parTrans" cxnId="{28A3ED8F-50B5-4C4F-908C-35AEE2900AB9}">
      <dgm:prSet/>
      <dgm:spPr/>
      <dgm:t>
        <a:bodyPr/>
        <a:lstStyle/>
        <a:p>
          <a:endParaRPr lang="en-GB"/>
        </a:p>
      </dgm:t>
    </dgm:pt>
    <dgm:pt modelId="{EDBDDF00-B48E-284E-81C2-9FF2B156542E}" type="sibTrans" cxnId="{28A3ED8F-50B5-4C4F-908C-35AEE2900AB9}">
      <dgm:prSet/>
      <dgm:spPr/>
      <dgm:t>
        <a:bodyPr/>
        <a:lstStyle/>
        <a:p>
          <a:endParaRPr lang="en-GB"/>
        </a:p>
      </dgm:t>
    </dgm:pt>
    <dgm:pt modelId="{639DBE2B-0262-8E4B-AAB9-83EADD12B955}">
      <dgm:prSet phldrT="[Text]"/>
      <dgm:spPr/>
      <dgm:t>
        <a:bodyPr/>
        <a:lstStyle/>
        <a:p>
          <a:r>
            <a:rPr lang="en-GB" dirty="0"/>
            <a:t>NS5vEW3</a:t>
          </a:r>
        </a:p>
        <a:p>
          <a:r>
            <a:rPr lang="en-GB" dirty="0"/>
            <a:t> BS-B</a:t>
          </a:r>
        </a:p>
      </dgm:t>
    </dgm:pt>
    <dgm:pt modelId="{3D1B121F-C249-074C-9235-AE926D9BAA52}" type="parTrans" cxnId="{24B79758-A9B4-9343-A0B7-172287922E86}">
      <dgm:prSet/>
      <dgm:spPr/>
      <dgm:t>
        <a:bodyPr/>
        <a:lstStyle/>
        <a:p>
          <a:endParaRPr lang="en-GB"/>
        </a:p>
      </dgm:t>
    </dgm:pt>
    <dgm:pt modelId="{B3B1D20C-A6EA-3B48-95F2-4821BFD7F47D}" type="sibTrans" cxnId="{24B79758-A9B4-9343-A0B7-172287922E86}">
      <dgm:prSet/>
      <dgm:spPr/>
      <dgm:t>
        <a:bodyPr/>
        <a:lstStyle/>
        <a:p>
          <a:endParaRPr lang="en-GB"/>
        </a:p>
      </dgm:t>
    </dgm:pt>
    <dgm:pt modelId="{E0CFC85C-8D05-4D43-92DE-F972659ED8EC}" type="pres">
      <dgm:prSet presAssocID="{6CABE37A-2F78-2745-BDF5-98278CBD5CB1}" presName="diagram" presStyleCnt="0">
        <dgm:presLayoutVars>
          <dgm:dir/>
          <dgm:resizeHandles val="exact"/>
        </dgm:presLayoutVars>
      </dgm:prSet>
      <dgm:spPr/>
    </dgm:pt>
    <dgm:pt modelId="{CD9011DC-1DC8-CB40-A3A7-640554064CA9}" type="pres">
      <dgm:prSet presAssocID="{27F4021D-6D59-0345-9678-05986F33F37F}" presName="node" presStyleLbl="node1" presStyleIdx="0" presStyleCnt="5">
        <dgm:presLayoutVars>
          <dgm:bulletEnabled val="1"/>
        </dgm:presLayoutVars>
      </dgm:prSet>
      <dgm:spPr/>
    </dgm:pt>
    <dgm:pt modelId="{3687D301-29B6-E34E-9B3D-C610448B56C9}" type="pres">
      <dgm:prSet presAssocID="{1FA0090C-74AB-4F46-8149-9B3F3DC3C456}" presName="sibTrans" presStyleCnt="0"/>
      <dgm:spPr/>
    </dgm:pt>
    <dgm:pt modelId="{99F15356-C637-E049-BF83-E3128A54A7DB}" type="pres">
      <dgm:prSet presAssocID="{DBC380F6-4EE5-2D4A-8796-73000804D53A}" presName="node" presStyleLbl="node1" presStyleIdx="1" presStyleCnt="5">
        <dgm:presLayoutVars>
          <dgm:bulletEnabled val="1"/>
        </dgm:presLayoutVars>
      </dgm:prSet>
      <dgm:spPr/>
    </dgm:pt>
    <dgm:pt modelId="{ACE13FA2-54DB-2C42-9F1C-00EEE0CE8DF1}" type="pres">
      <dgm:prSet presAssocID="{12ABA55B-F4CD-1340-907D-8AEC3BC297DE}" presName="sibTrans" presStyleCnt="0"/>
      <dgm:spPr/>
    </dgm:pt>
    <dgm:pt modelId="{7FCF56C0-BA67-DA41-94E1-6729C3742F7F}" type="pres">
      <dgm:prSet presAssocID="{8F5AA9E8-F771-0243-B3C2-BC801422FEFF}" presName="node" presStyleLbl="node1" presStyleIdx="2" presStyleCnt="5">
        <dgm:presLayoutVars>
          <dgm:bulletEnabled val="1"/>
        </dgm:presLayoutVars>
      </dgm:prSet>
      <dgm:spPr/>
    </dgm:pt>
    <dgm:pt modelId="{0E9CEABA-6F85-F649-BE3C-93F325B98A67}" type="pres">
      <dgm:prSet presAssocID="{BFC55D67-B6B1-B04D-84D0-DD3A37F5506E}" presName="sibTrans" presStyleCnt="0"/>
      <dgm:spPr/>
    </dgm:pt>
    <dgm:pt modelId="{29974C45-3066-4B4F-ACFB-F115DA9D33FF}" type="pres">
      <dgm:prSet presAssocID="{09D07502-1876-2A48-9635-267AE64DD7C7}" presName="node" presStyleLbl="node1" presStyleIdx="3" presStyleCnt="5">
        <dgm:presLayoutVars>
          <dgm:bulletEnabled val="1"/>
        </dgm:presLayoutVars>
      </dgm:prSet>
      <dgm:spPr/>
    </dgm:pt>
    <dgm:pt modelId="{0FF4AE8F-08DA-7043-A6DA-B6D3889883D0}" type="pres">
      <dgm:prSet presAssocID="{EDBDDF00-B48E-284E-81C2-9FF2B156542E}" presName="sibTrans" presStyleCnt="0"/>
      <dgm:spPr/>
    </dgm:pt>
    <dgm:pt modelId="{843CD88D-B88D-1D46-A229-D68EED083AD1}" type="pres">
      <dgm:prSet presAssocID="{639DBE2B-0262-8E4B-AAB9-83EADD12B955}" presName="node" presStyleLbl="node1" presStyleIdx="4" presStyleCnt="5">
        <dgm:presLayoutVars>
          <dgm:bulletEnabled val="1"/>
        </dgm:presLayoutVars>
      </dgm:prSet>
      <dgm:spPr/>
    </dgm:pt>
  </dgm:ptLst>
  <dgm:cxnLst>
    <dgm:cxn modelId="{3A86580C-0310-AF4E-9E66-9269B1D7E78B}" srcId="{6CABE37A-2F78-2745-BDF5-98278CBD5CB1}" destId="{DBC380F6-4EE5-2D4A-8796-73000804D53A}" srcOrd="1" destOrd="0" parTransId="{454E5961-CFA2-0F46-B32C-4306B131A921}" sibTransId="{12ABA55B-F4CD-1340-907D-8AEC3BC297DE}"/>
    <dgm:cxn modelId="{26879421-8BBA-5E45-9069-4125EF13FAA2}" srcId="{6CABE37A-2F78-2745-BDF5-98278CBD5CB1}" destId="{8F5AA9E8-F771-0243-B3C2-BC801422FEFF}" srcOrd="2" destOrd="0" parTransId="{4DC4B192-97EE-7542-8DEA-B7BA18DF3DF8}" sibTransId="{BFC55D67-B6B1-B04D-84D0-DD3A37F5506E}"/>
    <dgm:cxn modelId="{09B2CE28-03F3-A04C-BD08-04475917062C}" type="presOf" srcId="{DBC380F6-4EE5-2D4A-8796-73000804D53A}" destId="{99F15356-C637-E049-BF83-E3128A54A7DB}" srcOrd="0" destOrd="0" presId="urn:microsoft.com/office/officeart/2005/8/layout/default"/>
    <dgm:cxn modelId="{FA676842-3609-144D-93BC-CF2F53E710C7}" type="presOf" srcId="{8F5AA9E8-F771-0243-B3C2-BC801422FEFF}" destId="{7FCF56C0-BA67-DA41-94E1-6729C3742F7F}" srcOrd="0" destOrd="0" presId="urn:microsoft.com/office/officeart/2005/8/layout/default"/>
    <dgm:cxn modelId="{24B79758-A9B4-9343-A0B7-172287922E86}" srcId="{6CABE37A-2F78-2745-BDF5-98278CBD5CB1}" destId="{639DBE2B-0262-8E4B-AAB9-83EADD12B955}" srcOrd="4" destOrd="0" parTransId="{3D1B121F-C249-074C-9235-AE926D9BAA52}" sibTransId="{B3B1D20C-A6EA-3B48-95F2-4821BFD7F47D}"/>
    <dgm:cxn modelId="{4EFB725C-E45D-A442-9E09-FF4CF8FEE0EB}" srcId="{6CABE37A-2F78-2745-BDF5-98278CBD5CB1}" destId="{27F4021D-6D59-0345-9678-05986F33F37F}" srcOrd="0" destOrd="0" parTransId="{18AD44D9-6D85-0345-865C-8D8B7693DBDB}" sibTransId="{1FA0090C-74AB-4F46-8149-9B3F3DC3C456}"/>
    <dgm:cxn modelId="{B6232170-4EC5-F14D-86D5-0FE621447133}" type="presOf" srcId="{6CABE37A-2F78-2745-BDF5-98278CBD5CB1}" destId="{E0CFC85C-8D05-4D43-92DE-F972659ED8EC}" srcOrd="0" destOrd="0" presId="urn:microsoft.com/office/officeart/2005/8/layout/default"/>
    <dgm:cxn modelId="{28A3ED8F-50B5-4C4F-908C-35AEE2900AB9}" srcId="{6CABE37A-2F78-2745-BDF5-98278CBD5CB1}" destId="{09D07502-1876-2A48-9635-267AE64DD7C7}" srcOrd="3" destOrd="0" parTransId="{93FEC799-6915-AB40-8BD2-60B7BDE2E95C}" sibTransId="{EDBDDF00-B48E-284E-81C2-9FF2B156542E}"/>
    <dgm:cxn modelId="{4AD88C9E-B0DD-2644-BC7C-D259106B0FE4}" type="presOf" srcId="{27F4021D-6D59-0345-9678-05986F33F37F}" destId="{CD9011DC-1DC8-CB40-A3A7-640554064CA9}" srcOrd="0" destOrd="0" presId="urn:microsoft.com/office/officeart/2005/8/layout/default"/>
    <dgm:cxn modelId="{62C7EEC7-4EC3-194B-8E42-DA634E468BF0}" type="presOf" srcId="{09D07502-1876-2A48-9635-267AE64DD7C7}" destId="{29974C45-3066-4B4F-ACFB-F115DA9D33FF}" srcOrd="0" destOrd="0" presId="urn:microsoft.com/office/officeart/2005/8/layout/default"/>
    <dgm:cxn modelId="{D3DE68CF-68E5-C547-8C57-BD036C9B1C7E}" type="presOf" srcId="{639DBE2B-0262-8E4B-AAB9-83EADD12B955}" destId="{843CD88D-B88D-1D46-A229-D68EED083AD1}" srcOrd="0" destOrd="0" presId="urn:microsoft.com/office/officeart/2005/8/layout/default"/>
    <dgm:cxn modelId="{0AB84506-6A1F-FD40-9DA1-60A5A7A268FB}" type="presParOf" srcId="{E0CFC85C-8D05-4D43-92DE-F972659ED8EC}" destId="{CD9011DC-1DC8-CB40-A3A7-640554064CA9}" srcOrd="0" destOrd="0" presId="urn:microsoft.com/office/officeart/2005/8/layout/default"/>
    <dgm:cxn modelId="{0D11FBF3-71BC-7B4E-B857-C3E693606178}" type="presParOf" srcId="{E0CFC85C-8D05-4D43-92DE-F972659ED8EC}" destId="{3687D301-29B6-E34E-9B3D-C610448B56C9}" srcOrd="1" destOrd="0" presId="urn:microsoft.com/office/officeart/2005/8/layout/default"/>
    <dgm:cxn modelId="{CC73A2C2-D1D4-5945-987F-7F8DB86AC473}" type="presParOf" srcId="{E0CFC85C-8D05-4D43-92DE-F972659ED8EC}" destId="{99F15356-C637-E049-BF83-E3128A54A7DB}" srcOrd="2" destOrd="0" presId="urn:microsoft.com/office/officeart/2005/8/layout/default"/>
    <dgm:cxn modelId="{0A4052F4-B2A7-D744-A39D-F2B96BE7A56B}" type="presParOf" srcId="{E0CFC85C-8D05-4D43-92DE-F972659ED8EC}" destId="{ACE13FA2-54DB-2C42-9F1C-00EEE0CE8DF1}" srcOrd="3" destOrd="0" presId="urn:microsoft.com/office/officeart/2005/8/layout/default"/>
    <dgm:cxn modelId="{B6426925-AE1A-5E43-B1BA-921A7DDC4423}" type="presParOf" srcId="{E0CFC85C-8D05-4D43-92DE-F972659ED8EC}" destId="{7FCF56C0-BA67-DA41-94E1-6729C3742F7F}" srcOrd="4" destOrd="0" presId="urn:microsoft.com/office/officeart/2005/8/layout/default"/>
    <dgm:cxn modelId="{EE72726A-665F-E446-AE1D-50B47AEA9C85}" type="presParOf" srcId="{E0CFC85C-8D05-4D43-92DE-F972659ED8EC}" destId="{0E9CEABA-6F85-F649-BE3C-93F325B98A67}" srcOrd="5" destOrd="0" presId="urn:microsoft.com/office/officeart/2005/8/layout/default"/>
    <dgm:cxn modelId="{CC123049-AEC2-484F-8FE3-3E23E22DCD48}" type="presParOf" srcId="{E0CFC85C-8D05-4D43-92DE-F972659ED8EC}" destId="{29974C45-3066-4B4F-ACFB-F115DA9D33FF}" srcOrd="6" destOrd="0" presId="urn:microsoft.com/office/officeart/2005/8/layout/default"/>
    <dgm:cxn modelId="{34A7067D-AA80-474B-BC63-27FC4407CC39}" type="presParOf" srcId="{E0CFC85C-8D05-4D43-92DE-F972659ED8EC}" destId="{0FF4AE8F-08DA-7043-A6DA-B6D3889883D0}" srcOrd="7" destOrd="0" presId="urn:microsoft.com/office/officeart/2005/8/layout/default"/>
    <dgm:cxn modelId="{F6916E73-E189-F143-9844-4B5E5D1DD7C1}" type="presParOf" srcId="{E0CFC85C-8D05-4D43-92DE-F972659ED8EC}" destId="{843CD88D-B88D-1D46-A229-D68EED083AD1}"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ABE37A-2F78-2745-BDF5-98278CBD5CB1}"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GB"/>
        </a:p>
      </dgm:t>
    </dgm:pt>
    <dgm:pt modelId="{27F4021D-6D59-0345-9678-05986F33F37F}">
      <dgm:prSet phldrT="[Text]"/>
      <dgm:spPr/>
      <dgm:t>
        <a:bodyPr/>
        <a:lstStyle/>
        <a:p>
          <a:r>
            <a:rPr lang="en-GB" dirty="0"/>
            <a:t>NS1vEW3</a:t>
          </a:r>
        </a:p>
        <a:p>
          <a:r>
            <a:rPr lang="en-GB" dirty="0"/>
            <a:t> BS-D</a:t>
          </a:r>
        </a:p>
      </dgm:t>
    </dgm:pt>
    <dgm:pt modelId="{18AD44D9-6D85-0345-865C-8D8B7693DBDB}" type="parTrans" cxnId="{4EFB725C-E45D-A442-9E09-FF4CF8FEE0EB}">
      <dgm:prSet/>
      <dgm:spPr/>
      <dgm:t>
        <a:bodyPr/>
        <a:lstStyle/>
        <a:p>
          <a:endParaRPr lang="en-GB"/>
        </a:p>
      </dgm:t>
    </dgm:pt>
    <dgm:pt modelId="{1FA0090C-74AB-4F46-8149-9B3F3DC3C456}" type="sibTrans" cxnId="{4EFB725C-E45D-A442-9E09-FF4CF8FEE0EB}">
      <dgm:prSet/>
      <dgm:spPr/>
      <dgm:t>
        <a:bodyPr/>
        <a:lstStyle/>
        <a:p>
          <a:endParaRPr lang="en-GB"/>
        </a:p>
      </dgm:t>
    </dgm:pt>
    <dgm:pt modelId="{DBC380F6-4EE5-2D4A-8796-73000804D53A}">
      <dgm:prSet phldrT="[Text]"/>
      <dgm:spPr/>
      <dgm:t>
        <a:bodyPr/>
        <a:lstStyle/>
        <a:p>
          <a:r>
            <a:rPr lang="en-GB" dirty="0"/>
            <a:t>NS2vEW4</a:t>
          </a:r>
        </a:p>
        <a:p>
          <a:r>
            <a:rPr lang="en-GB" dirty="0"/>
            <a:t> BS-E</a:t>
          </a:r>
        </a:p>
      </dgm:t>
    </dgm:pt>
    <dgm:pt modelId="{454E5961-CFA2-0F46-B32C-4306B131A921}" type="parTrans" cxnId="{3A86580C-0310-AF4E-9E66-9269B1D7E78B}">
      <dgm:prSet/>
      <dgm:spPr/>
      <dgm:t>
        <a:bodyPr/>
        <a:lstStyle/>
        <a:p>
          <a:endParaRPr lang="en-GB"/>
        </a:p>
      </dgm:t>
    </dgm:pt>
    <dgm:pt modelId="{12ABA55B-F4CD-1340-907D-8AEC3BC297DE}" type="sibTrans" cxnId="{3A86580C-0310-AF4E-9E66-9269B1D7E78B}">
      <dgm:prSet/>
      <dgm:spPr/>
      <dgm:t>
        <a:bodyPr/>
        <a:lstStyle/>
        <a:p>
          <a:endParaRPr lang="en-GB"/>
        </a:p>
      </dgm:t>
    </dgm:pt>
    <dgm:pt modelId="{8F5AA9E8-F771-0243-B3C2-BC801422FEFF}">
      <dgm:prSet phldrT="[Text]"/>
      <dgm:spPr/>
      <dgm:t>
        <a:bodyPr/>
        <a:lstStyle/>
        <a:p>
          <a:r>
            <a:rPr lang="en-GB" dirty="0"/>
            <a:t>NS3vEW5</a:t>
          </a:r>
        </a:p>
        <a:p>
          <a:r>
            <a:rPr lang="en-GB" dirty="0"/>
            <a:t> BS-A</a:t>
          </a:r>
        </a:p>
      </dgm:t>
    </dgm:pt>
    <dgm:pt modelId="{4DC4B192-97EE-7542-8DEA-B7BA18DF3DF8}" type="parTrans" cxnId="{26879421-8BBA-5E45-9069-4125EF13FAA2}">
      <dgm:prSet/>
      <dgm:spPr/>
      <dgm:t>
        <a:bodyPr/>
        <a:lstStyle/>
        <a:p>
          <a:endParaRPr lang="en-GB"/>
        </a:p>
      </dgm:t>
    </dgm:pt>
    <dgm:pt modelId="{BFC55D67-B6B1-B04D-84D0-DD3A37F5506E}" type="sibTrans" cxnId="{26879421-8BBA-5E45-9069-4125EF13FAA2}">
      <dgm:prSet/>
      <dgm:spPr/>
      <dgm:t>
        <a:bodyPr/>
        <a:lstStyle/>
        <a:p>
          <a:endParaRPr lang="en-GB"/>
        </a:p>
      </dgm:t>
    </dgm:pt>
    <dgm:pt modelId="{09D07502-1876-2A48-9635-267AE64DD7C7}">
      <dgm:prSet phldrT="[Text]"/>
      <dgm:spPr/>
      <dgm:t>
        <a:bodyPr/>
        <a:lstStyle/>
        <a:p>
          <a:r>
            <a:rPr lang="en-GB" dirty="0"/>
            <a:t>NS4vEW1</a:t>
          </a:r>
        </a:p>
        <a:p>
          <a:r>
            <a:rPr lang="en-GB" dirty="0"/>
            <a:t> BS-B</a:t>
          </a:r>
        </a:p>
      </dgm:t>
    </dgm:pt>
    <dgm:pt modelId="{93FEC799-6915-AB40-8BD2-60B7BDE2E95C}" type="parTrans" cxnId="{28A3ED8F-50B5-4C4F-908C-35AEE2900AB9}">
      <dgm:prSet/>
      <dgm:spPr/>
      <dgm:t>
        <a:bodyPr/>
        <a:lstStyle/>
        <a:p>
          <a:endParaRPr lang="en-GB"/>
        </a:p>
      </dgm:t>
    </dgm:pt>
    <dgm:pt modelId="{EDBDDF00-B48E-284E-81C2-9FF2B156542E}" type="sibTrans" cxnId="{28A3ED8F-50B5-4C4F-908C-35AEE2900AB9}">
      <dgm:prSet/>
      <dgm:spPr/>
      <dgm:t>
        <a:bodyPr/>
        <a:lstStyle/>
        <a:p>
          <a:endParaRPr lang="en-GB"/>
        </a:p>
      </dgm:t>
    </dgm:pt>
    <dgm:pt modelId="{639DBE2B-0262-8E4B-AAB9-83EADD12B955}">
      <dgm:prSet phldrT="[Text]"/>
      <dgm:spPr/>
      <dgm:t>
        <a:bodyPr/>
        <a:lstStyle/>
        <a:p>
          <a:r>
            <a:rPr lang="en-GB" dirty="0"/>
            <a:t>NS5vEW2</a:t>
          </a:r>
        </a:p>
        <a:p>
          <a:r>
            <a:rPr lang="en-GB" dirty="0"/>
            <a:t> BS-C</a:t>
          </a:r>
        </a:p>
      </dgm:t>
    </dgm:pt>
    <dgm:pt modelId="{3D1B121F-C249-074C-9235-AE926D9BAA52}" type="parTrans" cxnId="{24B79758-A9B4-9343-A0B7-172287922E86}">
      <dgm:prSet/>
      <dgm:spPr/>
      <dgm:t>
        <a:bodyPr/>
        <a:lstStyle/>
        <a:p>
          <a:endParaRPr lang="en-GB"/>
        </a:p>
      </dgm:t>
    </dgm:pt>
    <dgm:pt modelId="{B3B1D20C-A6EA-3B48-95F2-4821BFD7F47D}" type="sibTrans" cxnId="{24B79758-A9B4-9343-A0B7-172287922E86}">
      <dgm:prSet/>
      <dgm:spPr/>
      <dgm:t>
        <a:bodyPr/>
        <a:lstStyle/>
        <a:p>
          <a:endParaRPr lang="en-GB"/>
        </a:p>
      </dgm:t>
    </dgm:pt>
    <dgm:pt modelId="{E0CFC85C-8D05-4D43-92DE-F972659ED8EC}" type="pres">
      <dgm:prSet presAssocID="{6CABE37A-2F78-2745-BDF5-98278CBD5CB1}" presName="diagram" presStyleCnt="0">
        <dgm:presLayoutVars>
          <dgm:dir/>
          <dgm:resizeHandles val="exact"/>
        </dgm:presLayoutVars>
      </dgm:prSet>
      <dgm:spPr/>
    </dgm:pt>
    <dgm:pt modelId="{CD9011DC-1DC8-CB40-A3A7-640554064CA9}" type="pres">
      <dgm:prSet presAssocID="{27F4021D-6D59-0345-9678-05986F33F37F}" presName="node" presStyleLbl="node1" presStyleIdx="0" presStyleCnt="5">
        <dgm:presLayoutVars>
          <dgm:bulletEnabled val="1"/>
        </dgm:presLayoutVars>
      </dgm:prSet>
      <dgm:spPr/>
    </dgm:pt>
    <dgm:pt modelId="{3687D301-29B6-E34E-9B3D-C610448B56C9}" type="pres">
      <dgm:prSet presAssocID="{1FA0090C-74AB-4F46-8149-9B3F3DC3C456}" presName="sibTrans" presStyleCnt="0"/>
      <dgm:spPr/>
    </dgm:pt>
    <dgm:pt modelId="{99F15356-C637-E049-BF83-E3128A54A7DB}" type="pres">
      <dgm:prSet presAssocID="{DBC380F6-4EE5-2D4A-8796-73000804D53A}" presName="node" presStyleLbl="node1" presStyleIdx="1" presStyleCnt="5">
        <dgm:presLayoutVars>
          <dgm:bulletEnabled val="1"/>
        </dgm:presLayoutVars>
      </dgm:prSet>
      <dgm:spPr/>
    </dgm:pt>
    <dgm:pt modelId="{ACE13FA2-54DB-2C42-9F1C-00EEE0CE8DF1}" type="pres">
      <dgm:prSet presAssocID="{12ABA55B-F4CD-1340-907D-8AEC3BC297DE}" presName="sibTrans" presStyleCnt="0"/>
      <dgm:spPr/>
    </dgm:pt>
    <dgm:pt modelId="{7FCF56C0-BA67-DA41-94E1-6729C3742F7F}" type="pres">
      <dgm:prSet presAssocID="{8F5AA9E8-F771-0243-B3C2-BC801422FEFF}" presName="node" presStyleLbl="node1" presStyleIdx="2" presStyleCnt="5">
        <dgm:presLayoutVars>
          <dgm:bulletEnabled val="1"/>
        </dgm:presLayoutVars>
      </dgm:prSet>
      <dgm:spPr/>
    </dgm:pt>
    <dgm:pt modelId="{0E9CEABA-6F85-F649-BE3C-93F325B98A67}" type="pres">
      <dgm:prSet presAssocID="{BFC55D67-B6B1-B04D-84D0-DD3A37F5506E}" presName="sibTrans" presStyleCnt="0"/>
      <dgm:spPr/>
    </dgm:pt>
    <dgm:pt modelId="{29974C45-3066-4B4F-ACFB-F115DA9D33FF}" type="pres">
      <dgm:prSet presAssocID="{09D07502-1876-2A48-9635-267AE64DD7C7}" presName="node" presStyleLbl="node1" presStyleIdx="3" presStyleCnt="5">
        <dgm:presLayoutVars>
          <dgm:bulletEnabled val="1"/>
        </dgm:presLayoutVars>
      </dgm:prSet>
      <dgm:spPr/>
    </dgm:pt>
    <dgm:pt modelId="{0FF4AE8F-08DA-7043-A6DA-B6D3889883D0}" type="pres">
      <dgm:prSet presAssocID="{EDBDDF00-B48E-284E-81C2-9FF2B156542E}" presName="sibTrans" presStyleCnt="0"/>
      <dgm:spPr/>
    </dgm:pt>
    <dgm:pt modelId="{843CD88D-B88D-1D46-A229-D68EED083AD1}" type="pres">
      <dgm:prSet presAssocID="{639DBE2B-0262-8E4B-AAB9-83EADD12B955}" presName="node" presStyleLbl="node1" presStyleIdx="4" presStyleCnt="5">
        <dgm:presLayoutVars>
          <dgm:bulletEnabled val="1"/>
        </dgm:presLayoutVars>
      </dgm:prSet>
      <dgm:spPr/>
    </dgm:pt>
  </dgm:ptLst>
  <dgm:cxnLst>
    <dgm:cxn modelId="{3A86580C-0310-AF4E-9E66-9269B1D7E78B}" srcId="{6CABE37A-2F78-2745-BDF5-98278CBD5CB1}" destId="{DBC380F6-4EE5-2D4A-8796-73000804D53A}" srcOrd="1" destOrd="0" parTransId="{454E5961-CFA2-0F46-B32C-4306B131A921}" sibTransId="{12ABA55B-F4CD-1340-907D-8AEC3BC297DE}"/>
    <dgm:cxn modelId="{26879421-8BBA-5E45-9069-4125EF13FAA2}" srcId="{6CABE37A-2F78-2745-BDF5-98278CBD5CB1}" destId="{8F5AA9E8-F771-0243-B3C2-BC801422FEFF}" srcOrd="2" destOrd="0" parTransId="{4DC4B192-97EE-7542-8DEA-B7BA18DF3DF8}" sibTransId="{BFC55D67-B6B1-B04D-84D0-DD3A37F5506E}"/>
    <dgm:cxn modelId="{09B2CE28-03F3-A04C-BD08-04475917062C}" type="presOf" srcId="{DBC380F6-4EE5-2D4A-8796-73000804D53A}" destId="{99F15356-C637-E049-BF83-E3128A54A7DB}" srcOrd="0" destOrd="0" presId="urn:microsoft.com/office/officeart/2005/8/layout/default"/>
    <dgm:cxn modelId="{FA676842-3609-144D-93BC-CF2F53E710C7}" type="presOf" srcId="{8F5AA9E8-F771-0243-B3C2-BC801422FEFF}" destId="{7FCF56C0-BA67-DA41-94E1-6729C3742F7F}" srcOrd="0" destOrd="0" presId="urn:microsoft.com/office/officeart/2005/8/layout/default"/>
    <dgm:cxn modelId="{24B79758-A9B4-9343-A0B7-172287922E86}" srcId="{6CABE37A-2F78-2745-BDF5-98278CBD5CB1}" destId="{639DBE2B-0262-8E4B-AAB9-83EADD12B955}" srcOrd="4" destOrd="0" parTransId="{3D1B121F-C249-074C-9235-AE926D9BAA52}" sibTransId="{B3B1D20C-A6EA-3B48-95F2-4821BFD7F47D}"/>
    <dgm:cxn modelId="{4EFB725C-E45D-A442-9E09-FF4CF8FEE0EB}" srcId="{6CABE37A-2F78-2745-BDF5-98278CBD5CB1}" destId="{27F4021D-6D59-0345-9678-05986F33F37F}" srcOrd="0" destOrd="0" parTransId="{18AD44D9-6D85-0345-865C-8D8B7693DBDB}" sibTransId="{1FA0090C-74AB-4F46-8149-9B3F3DC3C456}"/>
    <dgm:cxn modelId="{B6232170-4EC5-F14D-86D5-0FE621447133}" type="presOf" srcId="{6CABE37A-2F78-2745-BDF5-98278CBD5CB1}" destId="{E0CFC85C-8D05-4D43-92DE-F972659ED8EC}" srcOrd="0" destOrd="0" presId="urn:microsoft.com/office/officeart/2005/8/layout/default"/>
    <dgm:cxn modelId="{28A3ED8F-50B5-4C4F-908C-35AEE2900AB9}" srcId="{6CABE37A-2F78-2745-BDF5-98278CBD5CB1}" destId="{09D07502-1876-2A48-9635-267AE64DD7C7}" srcOrd="3" destOrd="0" parTransId="{93FEC799-6915-AB40-8BD2-60B7BDE2E95C}" sibTransId="{EDBDDF00-B48E-284E-81C2-9FF2B156542E}"/>
    <dgm:cxn modelId="{4AD88C9E-B0DD-2644-BC7C-D259106B0FE4}" type="presOf" srcId="{27F4021D-6D59-0345-9678-05986F33F37F}" destId="{CD9011DC-1DC8-CB40-A3A7-640554064CA9}" srcOrd="0" destOrd="0" presId="urn:microsoft.com/office/officeart/2005/8/layout/default"/>
    <dgm:cxn modelId="{62C7EEC7-4EC3-194B-8E42-DA634E468BF0}" type="presOf" srcId="{09D07502-1876-2A48-9635-267AE64DD7C7}" destId="{29974C45-3066-4B4F-ACFB-F115DA9D33FF}" srcOrd="0" destOrd="0" presId="urn:microsoft.com/office/officeart/2005/8/layout/default"/>
    <dgm:cxn modelId="{D3DE68CF-68E5-C547-8C57-BD036C9B1C7E}" type="presOf" srcId="{639DBE2B-0262-8E4B-AAB9-83EADD12B955}" destId="{843CD88D-B88D-1D46-A229-D68EED083AD1}" srcOrd="0" destOrd="0" presId="urn:microsoft.com/office/officeart/2005/8/layout/default"/>
    <dgm:cxn modelId="{0AB84506-6A1F-FD40-9DA1-60A5A7A268FB}" type="presParOf" srcId="{E0CFC85C-8D05-4D43-92DE-F972659ED8EC}" destId="{CD9011DC-1DC8-CB40-A3A7-640554064CA9}" srcOrd="0" destOrd="0" presId="urn:microsoft.com/office/officeart/2005/8/layout/default"/>
    <dgm:cxn modelId="{0D11FBF3-71BC-7B4E-B857-C3E693606178}" type="presParOf" srcId="{E0CFC85C-8D05-4D43-92DE-F972659ED8EC}" destId="{3687D301-29B6-E34E-9B3D-C610448B56C9}" srcOrd="1" destOrd="0" presId="urn:microsoft.com/office/officeart/2005/8/layout/default"/>
    <dgm:cxn modelId="{CC73A2C2-D1D4-5945-987F-7F8DB86AC473}" type="presParOf" srcId="{E0CFC85C-8D05-4D43-92DE-F972659ED8EC}" destId="{99F15356-C637-E049-BF83-E3128A54A7DB}" srcOrd="2" destOrd="0" presId="urn:microsoft.com/office/officeart/2005/8/layout/default"/>
    <dgm:cxn modelId="{0A4052F4-B2A7-D744-A39D-F2B96BE7A56B}" type="presParOf" srcId="{E0CFC85C-8D05-4D43-92DE-F972659ED8EC}" destId="{ACE13FA2-54DB-2C42-9F1C-00EEE0CE8DF1}" srcOrd="3" destOrd="0" presId="urn:microsoft.com/office/officeart/2005/8/layout/default"/>
    <dgm:cxn modelId="{B6426925-AE1A-5E43-B1BA-921A7DDC4423}" type="presParOf" srcId="{E0CFC85C-8D05-4D43-92DE-F972659ED8EC}" destId="{7FCF56C0-BA67-DA41-94E1-6729C3742F7F}" srcOrd="4" destOrd="0" presId="urn:microsoft.com/office/officeart/2005/8/layout/default"/>
    <dgm:cxn modelId="{EE72726A-665F-E446-AE1D-50B47AEA9C85}" type="presParOf" srcId="{E0CFC85C-8D05-4D43-92DE-F972659ED8EC}" destId="{0E9CEABA-6F85-F649-BE3C-93F325B98A67}" srcOrd="5" destOrd="0" presId="urn:microsoft.com/office/officeart/2005/8/layout/default"/>
    <dgm:cxn modelId="{CC123049-AEC2-484F-8FE3-3E23E22DCD48}" type="presParOf" srcId="{E0CFC85C-8D05-4D43-92DE-F972659ED8EC}" destId="{29974C45-3066-4B4F-ACFB-F115DA9D33FF}" srcOrd="6" destOrd="0" presId="urn:microsoft.com/office/officeart/2005/8/layout/default"/>
    <dgm:cxn modelId="{34A7067D-AA80-474B-BC63-27FC4407CC39}" type="presParOf" srcId="{E0CFC85C-8D05-4D43-92DE-F972659ED8EC}" destId="{0FF4AE8F-08DA-7043-A6DA-B6D3889883D0}" srcOrd="7" destOrd="0" presId="urn:microsoft.com/office/officeart/2005/8/layout/default"/>
    <dgm:cxn modelId="{F6916E73-E189-F143-9844-4B5E5D1DD7C1}" type="presParOf" srcId="{E0CFC85C-8D05-4D43-92DE-F972659ED8EC}" destId="{843CD88D-B88D-1D46-A229-D68EED083AD1}"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ABE37A-2F78-2745-BDF5-98278CBD5CB1}"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GB"/>
        </a:p>
      </dgm:t>
    </dgm:pt>
    <dgm:pt modelId="{27F4021D-6D59-0345-9678-05986F33F37F}">
      <dgm:prSet phldrT="[Text]"/>
      <dgm:spPr/>
      <dgm:t>
        <a:bodyPr/>
        <a:lstStyle/>
        <a:p>
          <a:r>
            <a:rPr lang="en-GB" dirty="0"/>
            <a:t>NS1vEW2</a:t>
          </a:r>
        </a:p>
        <a:p>
          <a:r>
            <a:rPr lang="en-GB" dirty="0"/>
            <a:t> BS-E</a:t>
          </a:r>
        </a:p>
      </dgm:t>
    </dgm:pt>
    <dgm:pt modelId="{18AD44D9-6D85-0345-865C-8D8B7693DBDB}" type="parTrans" cxnId="{4EFB725C-E45D-A442-9E09-FF4CF8FEE0EB}">
      <dgm:prSet/>
      <dgm:spPr/>
      <dgm:t>
        <a:bodyPr/>
        <a:lstStyle/>
        <a:p>
          <a:endParaRPr lang="en-GB"/>
        </a:p>
      </dgm:t>
    </dgm:pt>
    <dgm:pt modelId="{1FA0090C-74AB-4F46-8149-9B3F3DC3C456}" type="sibTrans" cxnId="{4EFB725C-E45D-A442-9E09-FF4CF8FEE0EB}">
      <dgm:prSet/>
      <dgm:spPr/>
      <dgm:t>
        <a:bodyPr/>
        <a:lstStyle/>
        <a:p>
          <a:endParaRPr lang="en-GB"/>
        </a:p>
      </dgm:t>
    </dgm:pt>
    <dgm:pt modelId="{DBC380F6-4EE5-2D4A-8796-73000804D53A}">
      <dgm:prSet phldrT="[Text]"/>
      <dgm:spPr/>
      <dgm:t>
        <a:bodyPr/>
        <a:lstStyle/>
        <a:p>
          <a:r>
            <a:rPr lang="en-GB" dirty="0"/>
            <a:t>NS2vEW3</a:t>
          </a:r>
        </a:p>
        <a:p>
          <a:r>
            <a:rPr lang="en-GB" dirty="0"/>
            <a:t> BS-A</a:t>
          </a:r>
        </a:p>
      </dgm:t>
    </dgm:pt>
    <dgm:pt modelId="{454E5961-CFA2-0F46-B32C-4306B131A921}" type="parTrans" cxnId="{3A86580C-0310-AF4E-9E66-9269B1D7E78B}">
      <dgm:prSet/>
      <dgm:spPr/>
      <dgm:t>
        <a:bodyPr/>
        <a:lstStyle/>
        <a:p>
          <a:endParaRPr lang="en-GB"/>
        </a:p>
      </dgm:t>
    </dgm:pt>
    <dgm:pt modelId="{12ABA55B-F4CD-1340-907D-8AEC3BC297DE}" type="sibTrans" cxnId="{3A86580C-0310-AF4E-9E66-9269B1D7E78B}">
      <dgm:prSet/>
      <dgm:spPr/>
      <dgm:t>
        <a:bodyPr/>
        <a:lstStyle/>
        <a:p>
          <a:endParaRPr lang="en-GB"/>
        </a:p>
      </dgm:t>
    </dgm:pt>
    <dgm:pt modelId="{8F5AA9E8-F771-0243-B3C2-BC801422FEFF}">
      <dgm:prSet phldrT="[Text]"/>
      <dgm:spPr/>
      <dgm:t>
        <a:bodyPr/>
        <a:lstStyle/>
        <a:p>
          <a:r>
            <a:rPr lang="en-GB" dirty="0"/>
            <a:t>NS3vEW4</a:t>
          </a:r>
        </a:p>
        <a:p>
          <a:r>
            <a:rPr lang="en-GB" dirty="0"/>
            <a:t> BS-B</a:t>
          </a:r>
        </a:p>
      </dgm:t>
    </dgm:pt>
    <dgm:pt modelId="{4DC4B192-97EE-7542-8DEA-B7BA18DF3DF8}" type="parTrans" cxnId="{26879421-8BBA-5E45-9069-4125EF13FAA2}">
      <dgm:prSet/>
      <dgm:spPr/>
      <dgm:t>
        <a:bodyPr/>
        <a:lstStyle/>
        <a:p>
          <a:endParaRPr lang="en-GB"/>
        </a:p>
      </dgm:t>
    </dgm:pt>
    <dgm:pt modelId="{BFC55D67-B6B1-B04D-84D0-DD3A37F5506E}" type="sibTrans" cxnId="{26879421-8BBA-5E45-9069-4125EF13FAA2}">
      <dgm:prSet/>
      <dgm:spPr/>
      <dgm:t>
        <a:bodyPr/>
        <a:lstStyle/>
        <a:p>
          <a:endParaRPr lang="en-GB"/>
        </a:p>
      </dgm:t>
    </dgm:pt>
    <dgm:pt modelId="{09D07502-1876-2A48-9635-267AE64DD7C7}">
      <dgm:prSet phldrT="[Text]"/>
      <dgm:spPr/>
      <dgm:t>
        <a:bodyPr/>
        <a:lstStyle/>
        <a:p>
          <a:r>
            <a:rPr lang="en-GB" dirty="0"/>
            <a:t>NS4vEW5</a:t>
          </a:r>
        </a:p>
        <a:p>
          <a:r>
            <a:rPr lang="en-GB" dirty="0"/>
            <a:t> BS-C</a:t>
          </a:r>
        </a:p>
      </dgm:t>
    </dgm:pt>
    <dgm:pt modelId="{93FEC799-6915-AB40-8BD2-60B7BDE2E95C}" type="parTrans" cxnId="{28A3ED8F-50B5-4C4F-908C-35AEE2900AB9}">
      <dgm:prSet/>
      <dgm:spPr/>
      <dgm:t>
        <a:bodyPr/>
        <a:lstStyle/>
        <a:p>
          <a:endParaRPr lang="en-GB"/>
        </a:p>
      </dgm:t>
    </dgm:pt>
    <dgm:pt modelId="{EDBDDF00-B48E-284E-81C2-9FF2B156542E}" type="sibTrans" cxnId="{28A3ED8F-50B5-4C4F-908C-35AEE2900AB9}">
      <dgm:prSet/>
      <dgm:spPr/>
      <dgm:t>
        <a:bodyPr/>
        <a:lstStyle/>
        <a:p>
          <a:endParaRPr lang="en-GB"/>
        </a:p>
      </dgm:t>
    </dgm:pt>
    <dgm:pt modelId="{639DBE2B-0262-8E4B-AAB9-83EADD12B955}">
      <dgm:prSet phldrT="[Text]"/>
      <dgm:spPr/>
      <dgm:t>
        <a:bodyPr/>
        <a:lstStyle/>
        <a:p>
          <a:r>
            <a:rPr lang="en-GB" dirty="0"/>
            <a:t>NS5vEW1</a:t>
          </a:r>
        </a:p>
        <a:p>
          <a:r>
            <a:rPr lang="en-GB" dirty="0"/>
            <a:t> BS-D</a:t>
          </a:r>
        </a:p>
      </dgm:t>
    </dgm:pt>
    <dgm:pt modelId="{3D1B121F-C249-074C-9235-AE926D9BAA52}" type="parTrans" cxnId="{24B79758-A9B4-9343-A0B7-172287922E86}">
      <dgm:prSet/>
      <dgm:spPr/>
      <dgm:t>
        <a:bodyPr/>
        <a:lstStyle/>
        <a:p>
          <a:endParaRPr lang="en-GB"/>
        </a:p>
      </dgm:t>
    </dgm:pt>
    <dgm:pt modelId="{B3B1D20C-A6EA-3B48-95F2-4821BFD7F47D}" type="sibTrans" cxnId="{24B79758-A9B4-9343-A0B7-172287922E86}">
      <dgm:prSet/>
      <dgm:spPr/>
      <dgm:t>
        <a:bodyPr/>
        <a:lstStyle/>
        <a:p>
          <a:endParaRPr lang="en-GB"/>
        </a:p>
      </dgm:t>
    </dgm:pt>
    <dgm:pt modelId="{E0CFC85C-8D05-4D43-92DE-F972659ED8EC}" type="pres">
      <dgm:prSet presAssocID="{6CABE37A-2F78-2745-BDF5-98278CBD5CB1}" presName="diagram" presStyleCnt="0">
        <dgm:presLayoutVars>
          <dgm:dir/>
          <dgm:resizeHandles val="exact"/>
        </dgm:presLayoutVars>
      </dgm:prSet>
      <dgm:spPr/>
    </dgm:pt>
    <dgm:pt modelId="{CD9011DC-1DC8-CB40-A3A7-640554064CA9}" type="pres">
      <dgm:prSet presAssocID="{27F4021D-6D59-0345-9678-05986F33F37F}" presName="node" presStyleLbl="node1" presStyleIdx="0" presStyleCnt="5">
        <dgm:presLayoutVars>
          <dgm:bulletEnabled val="1"/>
        </dgm:presLayoutVars>
      </dgm:prSet>
      <dgm:spPr/>
    </dgm:pt>
    <dgm:pt modelId="{3687D301-29B6-E34E-9B3D-C610448B56C9}" type="pres">
      <dgm:prSet presAssocID="{1FA0090C-74AB-4F46-8149-9B3F3DC3C456}" presName="sibTrans" presStyleCnt="0"/>
      <dgm:spPr/>
    </dgm:pt>
    <dgm:pt modelId="{99F15356-C637-E049-BF83-E3128A54A7DB}" type="pres">
      <dgm:prSet presAssocID="{DBC380F6-4EE5-2D4A-8796-73000804D53A}" presName="node" presStyleLbl="node1" presStyleIdx="1" presStyleCnt="5">
        <dgm:presLayoutVars>
          <dgm:bulletEnabled val="1"/>
        </dgm:presLayoutVars>
      </dgm:prSet>
      <dgm:spPr/>
    </dgm:pt>
    <dgm:pt modelId="{ACE13FA2-54DB-2C42-9F1C-00EEE0CE8DF1}" type="pres">
      <dgm:prSet presAssocID="{12ABA55B-F4CD-1340-907D-8AEC3BC297DE}" presName="sibTrans" presStyleCnt="0"/>
      <dgm:spPr/>
    </dgm:pt>
    <dgm:pt modelId="{7FCF56C0-BA67-DA41-94E1-6729C3742F7F}" type="pres">
      <dgm:prSet presAssocID="{8F5AA9E8-F771-0243-B3C2-BC801422FEFF}" presName="node" presStyleLbl="node1" presStyleIdx="2" presStyleCnt="5">
        <dgm:presLayoutVars>
          <dgm:bulletEnabled val="1"/>
        </dgm:presLayoutVars>
      </dgm:prSet>
      <dgm:spPr/>
    </dgm:pt>
    <dgm:pt modelId="{0E9CEABA-6F85-F649-BE3C-93F325B98A67}" type="pres">
      <dgm:prSet presAssocID="{BFC55D67-B6B1-B04D-84D0-DD3A37F5506E}" presName="sibTrans" presStyleCnt="0"/>
      <dgm:spPr/>
    </dgm:pt>
    <dgm:pt modelId="{29974C45-3066-4B4F-ACFB-F115DA9D33FF}" type="pres">
      <dgm:prSet presAssocID="{09D07502-1876-2A48-9635-267AE64DD7C7}" presName="node" presStyleLbl="node1" presStyleIdx="3" presStyleCnt="5">
        <dgm:presLayoutVars>
          <dgm:bulletEnabled val="1"/>
        </dgm:presLayoutVars>
      </dgm:prSet>
      <dgm:spPr/>
    </dgm:pt>
    <dgm:pt modelId="{0FF4AE8F-08DA-7043-A6DA-B6D3889883D0}" type="pres">
      <dgm:prSet presAssocID="{EDBDDF00-B48E-284E-81C2-9FF2B156542E}" presName="sibTrans" presStyleCnt="0"/>
      <dgm:spPr/>
    </dgm:pt>
    <dgm:pt modelId="{843CD88D-B88D-1D46-A229-D68EED083AD1}" type="pres">
      <dgm:prSet presAssocID="{639DBE2B-0262-8E4B-AAB9-83EADD12B955}" presName="node" presStyleLbl="node1" presStyleIdx="4" presStyleCnt="5">
        <dgm:presLayoutVars>
          <dgm:bulletEnabled val="1"/>
        </dgm:presLayoutVars>
      </dgm:prSet>
      <dgm:spPr/>
    </dgm:pt>
  </dgm:ptLst>
  <dgm:cxnLst>
    <dgm:cxn modelId="{3A86580C-0310-AF4E-9E66-9269B1D7E78B}" srcId="{6CABE37A-2F78-2745-BDF5-98278CBD5CB1}" destId="{DBC380F6-4EE5-2D4A-8796-73000804D53A}" srcOrd="1" destOrd="0" parTransId="{454E5961-CFA2-0F46-B32C-4306B131A921}" sibTransId="{12ABA55B-F4CD-1340-907D-8AEC3BC297DE}"/>
    <dgm:cxn modelId="{26879421-8BBA-5E45-9069-4125EF13FAA2}" srcId="{6CABE37A-2F78-2745-BDF5-98278CBD5CB1}" destId="{8F5AA9E8-F771-0243-B3C2-BC801422FEFF}" srcOrd="2" destOrd="0" parTransId="{4DC4B192-97EE-7542-8DEA-B7BA18DF3DF8}" sibTransId="{BFC55D67-B6B1-B04D-84D0-DD3A37F5506E}"/>
    <dgm:cxn modelId="{09B2CE28-03F3-A04C-BD08-04475917062C}" type="presOf" srcId="{DBC380F6-4EE5-2D4A-8796-73000804D53A}" destId="{99F15356-C637-E049-BF83-E3128A54A7DB}" srcOrd="0" destOrd="0" presId="urn:microsoft.com/office/officeart/2005/8/layout/default"/>
    <dgm:cxn modelId="{FA676842-3609-144D-93BC-CF2F53E710C7}" type="presOf" srcId="{8F5AA9E8-F771-0243-B3C2-BC801422FEFF}" destId="{7FCF56C0-BA67-DA41-94E1-6729C3742F7F}" srcOrd="0" destOrd="0" presId="urn:microsoft.com/office/officeart/2005/8/layout/default"/>
    <dgm:cxn modelId="{24B79758-A9B4-9343-A0B7-172287922E86}" srcId="{6CABE37A-2F78-2745-BDF5-98278CBD5CB1}" destId="{639DBE2B-0262-8E4B-AAB9-83EADD12B955}" srcOrd="4" destOrd="0" parTransId="{3D1B121F-C249-074C-9235-AE926D9BAA52}" sibTransId="{B3B1D20C-A6EA-3B48-95F2-4821BFD7F47D}"/>
    <dgm:cxn modelId="{4EFB725C-E45D-A442-9E09-FF4CF8FEE0EB}" srcId="{6CABE37A-2F78-2745-BDF5-98278CBD5CB1}" destId="{27F4021D-6D59-0345-9678-05986F33F37F}" srcOrd="0" destOrd="0" parTransId="{18AD44D9-6D85-0345-865C-8D8B7693DBDB}" sibTransId="{1FA0090C-74AB-4F46-8149-9B3F3DC3C456}"/>
    <dgm:cxn modelId="{B6232170-4EC5-F14D-86D5-0FE621447133}" type="presOf" srcId="{6CABE37A-2F78-2745-BDF5-98278CBD5CB1}" destId="{E0CFC85C-8D05-4D43-92DE-F972659ED8EC}" srcOrd="0" destOrd="0" presId="urn:microsoft.com/office/officeart/2005/8/layout/default"/>
    <dgm:cxn modelId="{28A3ED8F-50B5-4C4F-908C-35AEE2900AB9}" srcId="{6CABE37A-2F78-2745-BDF5-98278CBD5CB1}" destId="{09D07502-1876-2A48-9635-267AE64DD7C7}" srcOrd="3" destOrd="0" parTransId="{93FEC799-6915-AB40-8BD2-60B7BDE2E95C}" sibTransId="{EDBDDF00-B48E-284E-81C2-9FF2B156542E}"/>
    <dgm:cxn modelId="{4AD88C9E-B0DD-2644-BC7C-D259106B0FE4}" type="presOf" srcId="{27F4021D-6D59-0345-9678-05986F33F37F}" destId="{CD9011DC-1DC8-CB40-A3A7-640554064CA9}" srcOrd="0" destOrd="0" presId="urn:microsoft.com/office/officeart/2005/8/layout/default"/>
    <dgm:cxn modelId="{62C7EEC7-4EC3-194B-8E42-DA634E468BF0}" type="presOf" srcId="{09D07502-1876-2A48-9635-267AE64DD7C7}" destId="{29974C45-3066-4B4F-ACFB-F115DA9D33FF}" srcOrd="0" destOrd="0" presId="urn:microsoft.com/office/officeart/2005/8/layout/default"/>
    <dgm:cxn modelId="{D3DE68CF-68E5-C547-8C57-BD036C9B1C7E}" type="presOf" srcId="{639DBE2B-0262-8E4B-AAB9-83EADD12B955}" destId="{843CD88D-B88D-1D46-A229-D68EED083AD1}" srcOrd="0" destOrd="0" presId="urn:microsoft.com/office/officeart/2005/8/layout/default"/>
    <dgm:cxn modelId="{0AB84506-6A1F-FD40-9DA1-60A5A7A268FB}" type="presParOf" srcId="{E0CFC85C-8D05-4D43-92DE-F972659ED8EC}" destId="{CD9011DC-1DC8-CB40-A3A7-640554064CA9}" srcOrd="0" destOrd="0" presId="urn:microsoft.com/office/officeart/2005/8/layout/default"/>
    <dgm:cxn modelId="{0D11FBF3-71BC-7B4E-B857-C3E693606178}" type="presParOf" srcId="{E0CFC85C-8D05-4D43-92DE-F972659ED8EC}" destId="{3687D301-29B6-E34E-9B3D-C610448B56C9}" srcOrd="1" destOrd="0" presId="urn:microsoft.com/office/officeart/2005/8/layout/default"/>
    <dgm:cxn modelId="{CC73A2C2-D1D4-5945-987F-7F8DB86AC473}" type="presParOf" srcId="{E0CFC85C-8D05-4D43-92DE-F972659ED8EC}" destId="{99F15356-C637-E049-BF83-E3128A54A7DB}" srcOrd="2" destOrd="0" presId="urn:microsoft.com/office/officeart/2005/8/layout/default"/>
    <dgm:cxn modelId="{0A4052F4-B2A7-D744-A39D-F2B96BE7A56B}" type="presParOf" srcId="{E0CFC85C-8D05-4D43-92DE-F972659ED8EC}" destId="{ACE13FA2-54DB-2C42-9F1C-00EEE0CE8DF1}" srcOrd="3" destOrd="0" presId="urn:microsoft.com/office/officeart/2005/8/layout/default"/>
    <dgm:cxn modelId="{B6426925-AE1A-5E43-B1BA-921A7DDC4423}" type="presParOf" srcId="{E0CFC85C-8D05-4D43-92DE-F972659ED8EC}" destId="{7FCF56C0-BA67-DA41-94E1-6729C3742F7F}" srcOrd="4" destOrd="0" presId="urn:microsoft.com/office/officeart/2005/8/layout/default"/>
    <dgm:cxn modelId="{EE72726A-665F-E446-AE1D-50B47AEA9C85}" type="presParOf" srcId="{E0CFC85C-8D05-4D43-92DE-F972659ED8EC}" destId="{0E9CEABA-6F85-F649-BE3C-93F325B98A67}" srcOrd="5" destOrd="0" presId="urn:microsoft.com/office/officeart/2005/8/layout/default"/>
    <dgm:cxn modelId="{CC123049-AEC2-484F-8FE3-3E23E22DCD48}" type="presParOf" srcId="{E0CFC85C-8D05-4D43-92DE-F972659ED8EC}" destId="{29974C45-3066-4B4F-ACFB-F115DA9D33FF}" srcOrd="6" destOrd="0" presId="urn:microsoft.com/office/officeart/2005/8/layout/default"/>
    <dgm:cxn modelId="{34A7067D-AA80-474B-BC63-27FC4407CC39}" type="presParOf" srcId="{E0CFC85C-8D05-4D43-92DE-F972659ED8EC}" destId="{0FF4AE8F-08DA-7043-A6DA-B6D3889883D0}" srcOrd="7" destOrd="0" presId="urn:microsoft.com/office/officeart/2005/8/layout/default"/>
    <dgm:cxn modelId="{F6916E73-E189-F143-9844-4B5E5D1DD7C1}" type="presParOf" srcId="{E0CFC85C-8D05-4D43-92DE-F972659ED8EC}" destId="{843CD88D-B88D-1D46-A229-D68EED083AD1}"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93C5B50-2DA5-8C4C-93C6-F30F60060ED9}"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GB"/>
        </a:p>
      </dgm:t>
    </dgm:pt>
    <dgm:pt modelId="{2CA2CCDD-AA93-5747-8120-32DAA30AF668}">
      <dgm:prSet phldrT="[Text]"/>
      <dgm:spPr/>
      <dgm:t>
        <a:bodyPr/>
        <a:lstStyle/>
        <a:p>
          <a:r>
            <a:rPr lang="en-GB" dirty="0"/>
            <a:t>NS1vEW1 BS-A</a:t>
          </a:r>
        </a:p>
      </dgm:t>
    </dgm:pt>
    <dgm:pt modelId="{6A85109D-C0E8-F646-9483-86829973DFFD}" type="parTrans" cxnId="{22D51DE4-FB87-9A4F-8768-38E31BFA5A91}">
      <dgm:prSet/>
      <dgm:spPr/>
      <dgm:t>
        <a:bodyPr/>
        <a:lstStyle/>
        <a:p>
          <a:endParaRPr lang="en-GB"/>
        </a:p>
      </dgm:t>
    </dgm:pt>
    <dgm:pt modelId="{61F8E516-A047-F54C-8EE7-6369DED7AE0E}" type="sibTrans" cxnId="{22D51DE4-FB87-9A4F-8768-38E31BFA5A91}">
      <dgm:prSet/>
      <dgm:spPr/>
      <dgm:t>
        <a:bodyPr/>
        <a:lstStyle/>
        <a:p>
          <a:endParaRPr lang="en-GB"/>
        </a:p>
      </dgm:t>
    </dgm:pt>
    <dgm:pt modelId="{0818EBDF-B9D7-6B47-9A7C-A2CCFEBB0903}">
      <dgm:prSet phldrT="[Text]"/>
      <dgm:spPr/>
      <dgm:t>
        <a:bodyPr/>
        <a:lstStyle/>
        <a:p>
          <a:r>
            <a:rPr lang="en-GB" dirty="0"/>
            <a:t>NS2vEW2</a:t>
          </a:r>
        </a:p>
        <a:p>
          <a:r>
            <a:rPr lang="en-GB" dirty="0"/>
            <a:t>BS-B</a:t>
          </a:r>
        </a:p>
      </dgm:t>
    </dgm:pt>
    <dgm:pt modelId="{784D7FA0-B220-C04C-92A7-DE22F7F6A900}" type="parTrans" cxnId="{C7AA9B54-A4F4-BD48-9F7C-761B5EB9DFB1}">
      <dgm:prSet/>
      <dgm:spPr/>
      <dgm:t>
        <a:bodyPr/>
        <a:lstStyle/>
        <a:p>
          <a:endParaRPr lang="en-GB"/>
        </a:p>
      </dgm:t>
    </dgm:pt>
    <dgm:pt modelId="{F68454F9-17CE-9B46-9B3D-621FF9419E47}" type="sibTrans" cxnId="{C7AA9B54-A4F4-BD48-9F7C-761B5EB9DFB1}">
      <dgm:prSet/>
      <dgm:spPr/>
      <dgm:t>
        <a:bodyPr/>
        <a:lstStyle/>
        <a:p>
          <a:endParaRPr lang="en-GB"/>
        </a:p>
      </dgm:t>
    </dgm:pt>
    <dgm:pt modelId="{8AFE1D10-AB9A-1243-9DD3-3B5350D7B338}">
      <dgm:prSet phldrT="[Text]"/>
      <dgm:spPr/>
      <dgm:t>
        <a:bodyPr/>
        <a:lstStyle/>
        <a:p>
          <a:r>
            <a:rPr lang="en-GB" dirty="0"/>
            <a:t>NS3vEW3</a:t>
          </a:r>
        </a:p>
        <a:p>
          <a:r>
            <a:rPr lang="en-GB" dirty="0"/>
            <a:t>BS-C</a:t>
          </a:r>
        </a:p>
      </dgm:t>
    </dgm:pt>
    <dgm:pt modelId="{55E11177-8BA1-114F-AE61-F6929A548DCF}" type="parTrans" cxnId="{9693F6AC-82D8-9D41-9A30-D8937268D06E}">
      <dgm:prSet/>
      <dgm:spPr/>
      <dgm:t>
        <a:bodyPr/>
        <a:lstStyle/>
        <a:p>
          <a:endParaRPr lang="en-GB"/>
        </a:p>
      </dgm:t>
    </dgm:pt>
    <dgm:pt modelId="{BE53CF29-6B84-194A-8654-65FA988EA8AB}" type="sibTrans" cxnId="{9693F6AC-82D8-9D41-9A30-D8937268D06E}">
      <dgm:prSet/>
      <dgm:spPr/>
      <dgm:t>
        <a:bodyPr/>
        <a:lstStyle/>
        <a:p>
          <a:endParaRPr lang="en-GB"/>
        </a:p>
      </dgm:t>
    </dgm:pt>
    <dgm:pt modelId="{9699A88B-B58C-2446-B0A2-301CC654C996}">
      <dgm:prSet phldrT="[Text]"/>
      <dgm:spPr/>
      <dgm:t>
        <a:bodyPr/>
        <a:lstStyle/>
        <a:p>
          <a:r>
            <a:rPr lang="en-GB" dirty="0"/>
            <a:t>NS4vEW4</a:t>
          </a:r>
        </a:p>
        <a:p>
          <a:r>
            <a:rPr lang="en-GB" dirty="0"/>
            <a:t>BS-D</a:t>
          </a:r>
        </a:p>
      </dgm:t>
    </dgm:pt>
    <dgm:pt modelId="{2C29D51E-AB11-124B-A2AF-F1CA820DD5D1}" type="parTrans" cxnId="{2E950650-6A0A-BE43-87FA-E4EA66D83094}">
      <dgm:prSet/>
      <dgm:spPr/>
      <dgm:t>
        <a:bodyPr/>
        <a:lstStyle/>
        <a:p>
          <a:endParaRPr lang="en-GB"/>
        </a:p>
      </dgm:t>
    </dgm:pt>
    <dgm:pt modelId="{2A5B0241-C0ED-504C-A947-1020906C6F3C}" type="sibTrans" cxnId="{2E950650-6A0A-BE43-87FA-E4EA66D83094}">
      <dgm:prSet/>
      <dgm:spPr/>
      <dgm:t>
        <a:bodyPr/>
        <a:lstStyle/>
        <a:p>
          <a:endParaRPr lang="en-GB"/>
        </a:p>
      </dgm:t>
    </dgm:pt>
    <dgm:pt modelId="{357A23D8-9470-A74B-BE54-1B860546755C}">
      <dgm:prSet phldrT="[Text]"/>
      <dgm:spPr/>
      <dgm:t>
        <a:bodyPr/>
        <a:lstStyle/>
        <a:p>
          <a:r>
            <a:rPr lang="en-GB" dirty="0"/>
            <a:t>NS5vEW5</a:t>
          </a:r>
        </a:p>
        <a:p>
          <a:r>
            <a:rPr lang="en-GB" dirty="0"/>
            <a:t>BS-E</a:t>
          </a:r>
        </a:p>
      </dgm:t>
    </dgm:pt>
    <dgm:pt modelId="{64DEBC48-CD43-1C41-B70E-7FED21045D67}" type="parTrans" cxnId="{F9AA927C-6F11-E348-981D-883AF8CEBC3E}">
      <dgm:prSet/>
      <dgm:spPr/>
      <dgm:t>
        <a:bodyPr/>
        <a:lstStyle/>
        <a:p>
          <a:endParaRPr lang="en-GB"/>
        </a:p>
      </dgm:t>
    </dgm:pt>
    <dgm:pt modelId="{251EC12A-4430-1B4B-B1DD-8E8CBD098112}" type="sibTrans" cxnId="{F9AA927C-6F11-E348-981D-883AF8CEBC3E}">
      <dgm:prSet/>
      <dgm:spPr/>
      <dgm:t>
        <a:bodyPr/>
        <a:lstStyle/>
        <a:p>
          <a:endParaRPr lang="en-GB"/>
        </a:p>
      </dgm:t>
    </dgm:pt>
    <dgm:pt modelId="{B370D8AB-5C67-7244-9585-D033EA514DCC}">
      <dgm:prSet/>
      <dgm:spPr/>
      <dgm:t>
        <a:bodyPr/>
        <a:lstStyle/>
        <a:p>
          <a:r>
            <a:rPr lang="en-GB" dirty="0"/>
            <a:t>NS6vES6</a:t>
          </a:r>
        </a:p>
        <a:p>
          <a:r>
            <a:rPr lang="en-GB" dirty="0"/>
            <a:t>BS-F</a:t>
          </a:r>
        </a:p>
      </dgm:t>
    </dgm:pt>
    <dgm:pt modelId="{4F181974-3763-5C42-9128-DAFD791487A8}" type="parTrans" cxnId="{B3EAAA03-D687-DC49-BE87-9CFD05F58ADF}">
      <dgm:prSet/>
      <dgm:spPr/>
    </dgm:pt>
    <dgm:pt modelId="{FC13E318-AE65-B740-AF6B-F6350AA16285}" type="sibTrans" cxnId="{B3EAAA03-D687-DC49-BE87-9CFD05F58ADF}">
      <dgm:prSet/>
      <dgm:spPr/>
    </dgm:pt>
    <dgm:pt modelId="{E36837B1-19C4-C540-AB0F-6CCCD4C09891}" type="pres">
      <dgm:prSet presAssocID="{393C5B50-2DA5-8C4C-93C6-F30F60060ED9}" presName="diagram" presStyleCnt="0">
        <dgm:presLayoutVars>
          <dgm:dir/>
          <dgm:resizeHandles val="exact"/>
        </dgm:presLayoutVars>
      </dgm:prSet>
      <dgm:spPr/>
    </dgm:pt>
    <dgm:pt modelId="{9534FF58-64BC-A642-8EB6-6B128EB6A4BD}" type="pres">
      <dgm:prSet presAssocID="{2CA2CCDD-AA93-5747-8120-32DAA30AF668}" presName="node" presStyleLbl="node1" presStyleIdx="0" presStyleCnt="6">
        <dgm:presLayoutVars>
          <dgm:bulletEnabled val="1"/>
        </dgm:presLayoutVars>
      </dgm:prSet>
      <dgm:spPr/>
    </dgm:pt>
    <dgm:pt modelId="{EEEC05D1-3F6D-0C47-A474-6D6E867E5473}" type="pres">
      <dgm:prSet presAssocID="{61F8E516-A047-F54C-8EE7-6369DED7AE0E}" presName="sibTrans" presStyleCnt="0"/>
      <dgm:spPr/>
    </dgm:pt>
    <dgm:pt modelId="{6036EEED-2A0D-D344-8C49-345FC205F296}" type="pres">
      <dgm:prSet presAssocID="{0818EBDF-B9D7-6B47-9A7C-A2CCFEBB0903}" presName="node" presStyleLbl="node1" presStyleIdx="1" presStyleCnt="6">
        <dgm:presLayoutVars>
          <dgm:bulletEnabled val="1"/>
        </dgm:presLayoutVars>
      </dgm:prSet>
      <dgm:spPr/>
    </dgm:pt>
    <dgm:pt modelId="{07E999DA-7F84-0A41-A235-242674F593FC}" type="pres">
      <dgm:prSet presAssocID="{F68454F9-17CE-9B46-9B3D-621FF9419E47}" presName="sibTrans" presStyleCnt="0"/>
      <dgm:spPr/>
    </dgm:pt>
    <dgm:pt modelId="{06B87F45-31CC-D24C-B40C-F7EBF79BF690}" type="pres">
      <dgm:prSet presAssocID="{8AFE1D10-AB9A-1243-9DD3-3B5350D7B338}" presName="node" presStyleLbl="node1" presStyleIdx="2" presStyleCnt="6">
        <dgm:presLayoutVars>
          <dgm:bulletEnabled val="1"/>
        </dgm:presLayoutVars>
      </dgm:prSet>
      <dgm:spPr/>
    </dgm:pt>
    <dgm:pt modelId="{DB7A5730-AC3C-B24C-AC24-D8BFEA15CB98}" type="pres">
      <dgm:prSet presAssocID="{BE53CF29-6B84-194A-8654-65FA988EA8AB}" presName="sibTrans" presStyleCnt="0"/>
      <dgm:spPr/>
    </dgm:pt>
    <dgm:pt modelId="{421E7073-02C7-2E4E-A2B4-1B711311D1F6}" type="pres">
      <dgm:prSet presAssocID="{9699A88B-B58C-2446-B0A2-301CC654C996}" presName="node" presStyleLbl="node1" presStyleIdx="3" presStyleCnt="6">
        <dgm:presLayoutVars>
          <dgm:bulletEnabled val="1"/>
        </dgm:presLayoutVars>
      </dgm:prSet>
      <dgm:spPr/>
    </dgm:pt>
    <dgm:pt modelId="{8A03DEA8-92DA-5644-8B0F-FC034733CC1A}" type="pres">
      <dgm:prSet presAssocID="{2A5B0241-C0ED-504C-A947-1020906C6F3C}" presName="sibTrans" presStyleCnt="0"/>
      <dgm:spPr/>
    </dgm:pt>
    <dgm:pt modelId="{8C0C3A54-E04C-E44A-8458-D74FEE8E8A81}" type="pres">
      <dgm:prSet presAssocID="{357A23D8-9470-A74B-BE54-1B860546755C}" presName="node" presStyleLbl="node1" presStyleIdx="4" presStyleCnt="6">
        <dgm:presLayoutVars>
          <dgm:bulletEnabled val="1"/>
        </dgm:presLayoutVars>
      </dgm:prSet>
      <dgm:spPr/>
    </dgm:pt>
    <dgm:pt modelId="{9B0EDEF1-F421-6044-95D4-C59977877077}" type="pres">
      <dgm:prSet presAssocID="{251EC12A-4430-1B4B-B1DD-8E8CBD098112}" presName="sibTrans" presStyleCnt="0"/>
      <dgm:spPr/>
    </dgm:pt>
    <dgm:pt modelId="{139C0177-96BB-5847-BF95-E79EF1D42D34}" type="pres">
      <dgm:prSet presAssocID="{B370D8AB-5C67-7244-9585-D033EA514DCC}" presName="node" presStyleLbl="node1" presStyleIdx="5" presStyleCnt="6">
        <dgm:presLayoutVars>
          <dgm:bulletEnabled val="1"/>
        </dgm:presLayoutVars>
      </dgm:prSet>
      <dgm:spPr/>
    </dgm:pt>
  </dgm:ptLst>
  <dgm:cxnLst>
    <dgm:cxn modelId="{B3EAAA03-D687-DC49-BE87-9CFD05F58ADF}" srcId="{393C5B50-2DA5-8C4C-93C6-F30F60060ED9}" destId="{B370D8AB-5C67-7244-9585-D033EA514DCC}" srcOrd="5" destOrd="0" parTransId="{4F181974-3763-5C42-9128-DAFD791487A8}" sibTransId="{FC13E318-AE65-B740-AF6B-F6350AA16285}"/>
    <dgm:cxn modelId="{9D1F5826-5CCE-0445-91B9-A838909BC6B0}" type="presOf" srcId="{9699A88B-B58C-2446-B0A2-301CC654C996}" destId="{421E7073-02C7-2E4E-A2B4-1B711311D1F6}" srcOrd="0" destOrd="0" presId="urn:microsoft.com/office/officeart/2005/8/layout/default"/>
    <dgm:cxn modelId="{D19D924B-F9F2-6A45-8F38-5D7EAC1E58F7}" type="presOf" srcId="{393C5B50-2DA5-8C4C-93C6-F30F60060ED9}" destId="{E36837B1-19C4-C540-AB0F-6CCCD4C09891}" srcOrd="0" destOrd="0" presId="urn:microsoft.com/office/officeart/2005/8/layout/default"/>
    <dgm:cxn modelId="{2E950650-6A0A-BE43-87FA-E4EA66D83094}" srcId="{393C5B50-2DA5-8C4C-93C6-F30F60060ED9}" destId="{9699A88B-B58C-2446-B0A2-301CC654C996}" srcOrd="3" destOrd="0" parTransId="{2C29D51E-AB11-124B-A2AF-F1CA820DD5D1}" sibTransId="{2A5B0241-C0ED-504C-A947-1020906C6F3C}"/>
    <dgm:cxn modelId="{C7AA9B54-A4F4-BD48-9F7C-761B5EB9DFB1}" srcId="{393C5B50-2DA5-8C4C-93C6-F30F60060ED9}" destId="{0818EBDF-B9D7-6B47-9A7C-A2CCFEBB0903}" srcOrd="1" destOrd="0" parTransId="{784D7FA0-B220-C04C-92A7-DE22F7F6A900}" sibTransId="{F68454F9-17CE-9B46-9B3D-621FF9419E47}"/>
    <dgm:cxn modelId="{3AD5756B-69BC-7445-AB0A-871BFE82D545}" type="presOf" srcId="{B370D8AB-5C67-7244-9585-D033EA514DCC}" destId="{139C0177-96BB-5847-BF95-E79EF1D42D34}" srcOrd="0" destOrd="0" presId="urn:microsoft.com/office/officeart/2005/8/layout/default"/>
    <dgm:cxn modelId="{A1883578-8190-9D40-B1A3-E09071C60A93}" type="presOf" srcId="{357A23D8-9470-A74B-BE54-1B860546755C}" destId="{8C0C3A54-E04C-E44A-8458-D74FEE8E8A81}" srcOrd="0" destOrd="0" presId="urn:microsoft.com/office/officeart/2005/8/layout/default"/>
    <dgm:cxn modelId="{F9AA927C-6F11-E348-981D-883AF8CEBC3E}" srcId="{393C5B50-2DA5-8C4C-93C6-F30F60060ED9}" destId="{357A23D8-9470-A74B-BE54-1B860546755C}" srcOrd="4" destOrd="0" parTransId="{64DEBC48-CD43-1C41-B70E-7FED21045D67}" sibTransId="{251EC12A-4430-1B4B-B1DD-8E8CBD098112}"/>
    <dgm:cxn modelId="{B8947788-0969-5B48-AF0D-0B697EB3F7B9}" type="presOf" srcId="{8AFE1D10-AB9A-1243-9DD3-3B5350D7B338}" destId="{06B87F45-31CC-D24C-B40C-F7EBF79BF690}" srcOrd="0" destOrd="0" presId="urn:microsoft.com/office/officeart/2005/8/layout/default"/>
    <dgm:cxn modelId="{9693F6AC-82D8-9D41-9A30-D8937268D06E}" srcId="{393C5B50-2DA5-8C4C-93C6-F30F60060ED9}" destId="{8AFE1D10-AB9A-1243-9DD3-3B5350D7B338}" srcOrd="2" destOrd="0" parTransId="{55E11177-8BA1-114F-AE61-F6929A548DCF}" sibTransId="{BE53CF29-6B84-194A-8654-65FA988EA8AB}"/>
    <dgm:cxn modelId="{429BA1B7-4E03-5B48-9444-5D924987AE98}" type="presOf" srcId="{0818EBDF-B9D7-6B47-9A7C-A2CCFEBB0903}" destId="{6036EEED-2A0D-D344-8C49-345FC205F296}" srcOrd="0" destOrd="0" presId="urn:microsoft.com/office/officeart/2005/8/layout/default"/>
    <dgm:cxn modelId="{22D51DE4-FB87-9A4F-8768-38E31BFA5A91}" srcId="{393C5B50-2DA5-8C4C-93C6-F30F60060ED9}" destId="{2CA2CCDD-AA93-5747-8120-32DAA30AF668}" srcOrd="0" destOrd="0" parTransId="{6A85109D-C0E8-F646-9483-86829973DFFD}" sibTransId="{61F8E516-A047-F54C-8EE7-6369DED7AE0E}"/>
    <dgm:cxn modelId="{4AFCFFE4-3BF0-854D-9B39-560648CA45E2}" type="presOf" srcId="{2CA2CCDD-AA93-5747-8120-32DAA30AF668}" destId="{9534FF58-64BC-A642-8EB6-6B128EB6A4BD}" srcOrd="0" destOrd="0" presId="urn:microsoft.com/office/officeart/2005/8/layout/default"/>
    <dgm:cxn modelId="{78D6640A-3BA2-184C-9DC3-DA9B0E4C0917}" type="presParOf" srcId="{E36837B1-19C4-C540-AB0F-6CCCD4C09891}" destId="{9534FF58-64BC-A642-8EB6-6B128EB6A4BD}" srcOrd="0" destOrd="0" presId="urn:microsoft.com/office/officeart/2005/8/layout/default"/>
    <dgm:cxn modelId="{7455DB41-E1B3-2345-A5CF-E4DDE3A96232}" type="presParOf" srcId="{E36837B1-19C4-C540-AB0F-6CCCD4C09891}" destId="{EEEC05D1-3F6D-0C47-A474-6D6E867E5473}" srcOrd="1" destOrd="0" presId="urn:microsoft.com/office/officeart/2005/8/layout/default"/>
    <dgm:cxn modelId="{E7D5A076-DE51-AF47-B2B4-AB6FBCD43310}" type="presParOf" srcId="{E36837B1-19C4-C540-AB0F-6CCCD4C09891}" destId="{6036EEED-2A0D-D344-8C49-345FC205F296}" srcOrd="2" destOrd="0" presId="urn:microsoft.com/office/officeart/2005/8/layout/default"/>
    <dgm:cxn modelId="{03ED1631-9972-D74F-959C-FC75050C19C4}" type="presParOf" srcId="{E36837B1-19C4-C540-AB0F-6CCCD4C09891}" destId="{07E999DA-7F84-0A41-A235-242674F593FC}" srcOrd="3" destOrd="0" presId="urn:microsoft.com/office/officeart/2005/8/layout/default"/>
    <dgm:cxn modelId="{2470F618-F7BC-8341-A99B-5D18720DAA73}" type="presParOf" srcId="{E36837B1-19C4-C540-AB0F-6CCCD4C09891}" destId="{06B87F45-31CC-D24C-B40C-F7EBF79BF690}" srcOrd="4" destOrd="0" presId="urn:microsoft.com/office/officeart/2005/8/layout/default"/>
    <dgm:cxn modelId="{646D4D0A-E927-1748-B79B-8DFB7152F8E5}" type="presParOf" srcId="{E36837B1-19C4-C540-AB0F-6CCCD4C09891}" destId="{DB7A5730-AC3C-B24C-AC24-D8BFEA15CB98}" srcOrd="5" destOrd="0" presId="urn:microsoft.com/office/officeart/2005/8/layout/default"/>
    <dgm:cxn modelId="{B0D46FAD-4091-1744-9D81-2280BD36ABD1}" type="presParOf" srcId="{E36837B1-19C4-C540-AB0F-6CCCD4C09891}" destId="{421E7073-02C7-2E4E-A2B4-1B711311D1F6}" srcOrd="6" destOrd="0" presId="urn:microsoft.com/office/officeart/2005/8/layout/default"/>
    <dgm:cxn modelId="{D7F61D38-CCB1-CB44-A383-75AD814422C9}" type="presParOf" srcId="{E36837B1-19C4-C540-AB0F-6CCCD4C09891}" destId="{8A03DEA8-92DA-5644-8B0F-FC034733CC1A}" srcOrd="7" destOrd="0" presId="urn:microsoft.com/office/officeart/2005/8/layout/default"/>
    <dgm:cxn modelId="{D6E5EA80-8643-0443-84EC-5620394189D4}" type="presParOf" srcId="{E36837B1-19C4-C540-AB0F-6CCCD4C09891}" destId="{8C0C3A54-E04C-E44A-8458-D74FEE8E8A81}" srcOrd="8" destOrd="0" presId="urn:microsoft.com/office/officeart/2005/8/layout/default"/>
    <dgm:cxn modelId="{9DC739FE-654C-B448-AB44-E6223DD06421}" type="presParOf" srcId="{E36837B1-19C4-C540-AB0F-6CCCD4C09891}" destId="{9B0EDEF1-F421-6044-95D4-C59977877077}" srcOrd="9" destOrd="0" presId="urn:microsoft.com/office/officeart/2005/8/layout/default"/>
    <dgm:cxn modelId="{0CC79DCC-738E-D547-8F54-3AED3ADB5E39}" type="presParOf" srcId="{E36837B1-19C4-C540-AB0F-6CCCD4C09891}" destId="{139C0177-96BB-5847-BF95-E79EF1D42D34}"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93C5B50-2DA5-8C4C-93C6-F30F60060ED9}"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GB"/>
        </a:p>
      </dgm:t>
    </dgm:pt>
    <dgm:pt modelId="{2CA2CCDD-AA93-5747-8120-32DAA30AF668}">
      <dgm:prSet phldrT="[Text]"/>
      <dgm:spPr/>
      <dgm:t>
        <a:bodyPr/>
        <a:lstStyle/>
        <a:p>
          <a:r>
            <a:rPr lang="en-GB" dirty="0"/>
            <a:t>NS1vEW6 BS-B</a:t>
          </a:r>
        </a:p>
      </dgm:t>
    </dgm:pt>
    <dgm:pt modelId="{6A85109D-C0E8-F646-9483-86829973DFFD}" type="parTrans" cxnId="{22D51DE4-FB87-9A4F-8768-38E31BFA5A91}">
      <dgm:prSet/>
      <dgm:spPr/>
      <dgm:t>
        <a:bodyPr/>
        <a:lstStyle/>
        <a:p>
          <a:endParaRPr lang="en-GB"/>
        </a:p>
      </dgm:t>
    </dgm:pt>
    <dgm:pt modelId="{61F8E516-A047-F54C-8EE7-6369DED7AE0E}" type="sibTrans" cxnId="{22D51DE4-FB87-9A4F-8768-38E31BFA5A91}">
      <dgm:prSet/>
      <dgm:spPr/>
      <dgm:t>
        <a:bodyPr/>
        <a:lstStyle/>
        <a:p>
          <a:endParaRPr lang="en-GB"/>
        </a:p>
      </dgm:t>
    </dgm:pt>
    <dgm:pt modelId="{0818EBDF-B9D7-6B47-9A7C-A2CCFEBB0903}">
      <dgm:prSet phldrT="[Text]"/>
      <dgm:spPr/>
      <dgm:t>
        <a:bodyPr/>
        <a:lstStyle/>
        <a:p>
          <a:r>
            <a:rPr lang="en-GB" dirty="0"/>
            <a:t>NS2vEW1</a:t>
          </a:r>
        </a:p>
        <a:p>
          <a:r>
            <a:rPr lang="en-GB" dirty="0"/>
            <a:t>BS-C</a:t>
          </a:r>
        </a:p>
      </dgm:t>
    </dgm:pt>
    <dgm:pt modelId="{784D7FA0-B220-C04C-92A7-DE22F7F6A900}" type="parTrans" cxnId="{C7AA9B54-A4F4-BD48-9F7C-761B5EB9DFB1}">
      <dgm:prSet/>
      <dgm:spPr/>
      <dgm:t>
        <a:bodyPr/>
        <a:lstStyle/>
        <a:p>
          <a:endParaRPr lang="en-GB"/>
        </a:p>
      </dgm:t>
    </dgm:pt>
    <dgm:pt modelId="{F68454F9-17CE-9B46-9B3D-621FF9419E47}" type="sibTrans" cxnId="{C7AA9B54-A4F4-BD48-9F7C-761B5EB9DFB1}">
      <dgm:prSet/>
      <dgm:spPr/>
      <dgm:t>
        <a:bodyPr/>
        <a:lstStyle/>
        <a:p>
          <a:endParaRPr lang="en-GB"/>
        </a:p>
      </dgm:t>
    </dgm:pt>
    <dgm:pt modelId="{8AFE1D10-AB9A-1243-9DD3-3B5350D7B338}">
      <dgm:prSet phldrT="[Text]"/>
      <dgm:spPr/>
      <dgm:t>
        <a:bodyPr/>
        <a:lstStyle/>
        <a:p>
          <a:r>
            <a:rPr lang="en-GB" dirty="0"/>
            <a:t>NS3vEW2</a:t>
          </a:r>
        </a:p>
        <a:p>
          <a:r>
            <a:rPr lang="en-GB" dirty="0"/>
            <a:t>BS-D</a:t>
          </a:r>
        </a:p>
      </dgm:t>
    </dgm:pt>
    <dgm:pt modelId="{55E11177-8BA1-114F-AE61-F6929A548DCF}" type="parTrans" cxnId="{9693F6AC-82D8-9D41-9A30-D8937268D06E}">
      <dgm:prSet/>
      <dgm:spPr/>
      <dgm:t>
        <a:bodyPr/>
        <a:lstStyle/>
        <a:p>
          <a:endParaRPr lang="en-GB"/>
        </a:p>
      </dgm:t>
    </dgm:pt>
    <dgm:pt modelId="{BE53CF29-6B84-194A-8654-65FA988EA8AB}" type="sibTrans" cxnId="{9693F6AC-82D8-9D41-9A30-D8937268D06E}">
      <dgm:prSet/>
      <dgm:spPr/>
      <dgm:t>
        <a:bodyPr/>
        <a:lstStyle/>
        <a:p>
          <a:endParaRPr lang="en-GB"/>
        </a:p>
      </dgm:t>
    </dgm:pt>
    <dgm:pt modelId="{9699A88B-B58C-2446-B0A2-301CC654C996}">
      <dgm:prSet phldrT="[Text]"/>
      <dgm:spPr/>
      <dgm:t>
        <a:bodyPr/>
        <a:lstStyle/>
        <a:p>
          <a:r>
            <a:rPr lang="en-GB" dirty="0"/>
            <a:t>NS4vEW3</a:t>
          </a:r>
        </a:p>
        <a:p>
          <a:r>
            <a:rPr lang="en-GB" dirty="0"/>
            <a:t>BS-E</a:t>
          </a:r>
        </a:p>
      </dgm:t>
    </dgm:pt>
    <dgm:pt modelId="{2C29D51E-AB11-124B-A2AF-F1CA820DD5D1}" type="parTrans" cxnId="{2E950650-6A0A-BE43-87FA-E4EA66D83094}">
      <dgm:prSet/>
      <dgm:spPr/>
      <dgm:t>
        <a:bodyPr/>
        <a:lstStyle/>
        <a:p>
          <a:endParaRPr lang="en-GB"/>
        </a:p>
      </dgm:t>
    </dgm:pt>
    <dgm:pt modelId="{2A5B0241-C0ED-504C-A947-1020906C6F3C}" type="sibTrans" cxnId="{2E950650-6A0A-BE43-87FA-E4EA66D83094}">
      <dgm:prSet/>
      <dgm:spPr/>
      <dgm:t>
        <a:bodyPr/>
        <a:lstStyle/>
        <a:p>
          <a:endParaRPr lang="en-GB"/>
        </a:p>
      </dgm:t>
    </dgm:pt>
    <dgm:pt modelId="{357A23D8-9470-A74B-BE54-1B860546755C}">
      <dgm:prSet phldrT="[Text]"/>
      <dgm:spPr/>
      <dgm:t>
        <a:bodyPr/>
        <a:lstStyle/>
        <a:p>
          <a:r>
            <a:rPr lang="en-GB" dirty="0"/>
            <a:t>NS5vEW4</a:t>
          </a:r>
        </a:p>
        <a:p>
          <a:r>
            <a:rPr lang="en-GB" dirty="0"/>
            <a:t>BS-F</a:t>
          </a:r>
        </a:p>
      </dgm:t>
    </dgm:pt>
    <dgm:pt modelId="{64DEBC48-CD43-1C41-B70E-7FED21045D67}" type="parTrans" cxnId="{F9AA927C-6F11-E348-981D-883AF8CEBC3E}">
      <dgm:prSet/>
      <dgm:spPr/>
      <dgm:t>
        <a:bodyPr/>
        <a:lstStyle/>
        <a:p>
          <a:endParaRPr lang="en-GB"/>
        </a:p>
      </dgm:t>
    </dgm:pt>
    <dgm:pt modelId="{251EC12A-4430-1B4B-B1DD-8E8CBD098112}" type="sibTrans" cxnId="{F9AA927C-6F11-E348-981D-883AF8CEBC3E}">
      <dgm:prSet/>
      <dgm:spPr/>
      <dgm:t>
        <a:bodyPr/>
        <a:lstStyle/>
        <a:p>
          <a:endParaRPr lang="en-GB"/>
        </a:p>
      </dgm:t>
    </dgm:pt>
    <dgm:pt modelId="{B370D8AB-5C67-7244-9585-D033EA514DCC}">
      <dgm:prSet/>
      <dgm:spPr/>
      <dgm:t>
        <a:bodyPr/>
        <a:lstStyle/>
        <a:p>
          <a:r>
            <a:rPr lang="en-GB" dirty="0"/>
            <a:t>NS6vES5</a:t>
          </a:r>
        </a:p>
        <a:p>
          <a:r>
            <a:rPr lang="en-GB" dirty="0"/>
            <a:t>BS-A</a:t>
          </a:r>
        </a:p>
      </dgm:t>
    </dgm:pt>
    <dgm:pt modelId="{4F181974-3763-5C42-9128-DAFD791487A8}" type="parTrans" cxnId="{B3EAAA03-D687-DC49-BE87-9CFD05F58ADF}">
      <dgm:prSet/>
      <dgm:spPr/>
    </dgm:pt>
    <dgm:pt modelId="{FC13E318-AE65-B740-AF6B-F6350AA16285}" type="sibTrans" cxnId="{B3EAAA03-D687-DC49-BE87-9CFD05F58ADF}">
      <dgm:prSet/>
      <dgm:spPr/>
    </dgm:pt>
    <dgm:pt modelId="{E36837B1-19C4-C540-AB0F-6CCCD4C09891}" type="pres">
      <dgm:prSet presAssocID="{393C5B50-2DA5-8C4C-93C6-F30F60060ED9}" presName="diagram" presStyleCnt="0">
        <dgm:presLayoutVars>
          <dgm:dir/>
          <dgm:resizeHandles val="exact"/>
        </dgm:presLayoutVars>
      </dgm:prSet>
      <dgm:spPr/>
    </dgm:pt>
    <dgm:pt modelId="{9534FF58-64BC-A642-8EB6-6B128EB6A4BD}" type="pres">
      <dgm:prSet presAssocID="{2CA2CCDD-AA93-5747-8120-32DAA30AF668}" presName="node" presStyleLbl="node1" presStyleIdx="0" presStyleCnt="6">
        <dgm:presLayoutVars>
          <dgm:bulletEnabled val="1"/>
        </dgm:presLayoutVars>
      </dgm:prSet>
      <dgm:spPr/>
    </dgm:pt>
    <dgm:pt modelId="{EEEC05D1-3F6D-0C47-A474-6D6E867E5473}" type="pres">
      <dgm:prSet presAssocID="{61F8E516-A047-F54C-8EE7-6369DED7AE0E}" presName="sibTrans" presStyleCnt="0"/>
      <dgm:spPr/>
    </dgm:pt>
    <dgm:pt modelId="{6036EEED-2A0D-D344-8C49-345FC205F296}" type="pres">
      <dgm:prSet presAssocID="{0818EBDF-B9D7-6B47-9A7C-A2CCFEBB0903}" presName="node" presStyleLbl="node1" presStyleIdx="1" presStyleCnt="6">
        <dgm:presLayoutVars>
          <dgm:bulletEnabled val="1"/>
        </dgm:presLayoutVars>
      </dgm:prSet>
      <dgm:spPr/>
    </dgm:pt>
    <dgm:pt modelId="{07E999DA-7F84-0A41-A235-242674F593FC}" type="pres">
      <dgm:prSet presAssocID="{F68454F9-17CE-9B46-9B3D-621FF9419E47}" presName="sibTrans" presStyleCnt="0"/>
      <dgm:spPr/>
    </dgm:pt>
    <dgm:pt modelId="{06B87F45-31CC-D24C-B40C-F7EBF79BF690}" type="pres">
      <dgm:prSet presAssocID="{8AFE1D10-AB9A-1243-9DD3-3B5350D7B338}" presName="node" presStyleLbl="node1" presStyleIdx="2" presStyleCnt="6">
        <dgm:presLayoutVars>
          <dgm:bulletEnabled val="1"/>
        </dgm:presLayoutVars>
      </dgm:prSet>
      <dgm:spPr/>
    </dgm:pt>
    <dgm:pt modelId="{DB7A5730-AC3C-B24C-AC24-D8BFEA15CB98}" type="pres">
      <dgm:prSet presAssocID="{BE53CF29-6B84-194A-8654-65FA988EA8AB}" presName="sibTrans" presStyleCnt="0"/>
      <dgm:spPr/>
    </dgm:pt>
    <dgm:pt modelId="{421E7073-02C7-2E4E-A2B4-1B711311D1F6}" type="pres">
      <dgm:prSet presAssocID="{9699A88B-B58C-2446-B0A2-301CC654C996}" presName="node" presStyleLbl="node1" presStyleIdx="3" presStyleCnt="6">
        <dgm:presLayoutVars>
          <dgm:bulletEnabled val="1"/>
        </dgm:presLayoutVars>
      </dgm:prSet>
      <dgm:spPr/>
    </dgm:pt>
    <dgm:pt modelId="{8A03DEA8-92DA-5644-8B0F-FC034733CC1A}" type="pres">
      <dgm:prSet presAssocID="{2A5B0241-C0ED-504C-A947-1020906C6F3C}" presName="sibTrans" presStyleCnt="0"/>
      <dgm:spPr/>
    </dgm:pt>
    <dgm:pt modelId="{8C0C3A54-E04C-E44A-8458-D74FEE8E8A81}" type="pres">
      <dgm:prSet presAssocID="{357A23D8-9470-A74B-BE54-1B860546755C}" presName="node" presStyleLbl="node1" presStyleIdx="4" presStyleCnt="6">
        <dgm:presLayoutVars>
          <dgm:bulletEnabled val="1"/>
        </dgm:presLayoutVars>
      </dgm:prSet>
      <dgm:spPr/>
    </dgm:pt>
    <dgm:pt modelId="{9B0EDEF1-F421-6044-95D4-C59977877077}" type="pres">
      <dgm:prSet presAssocID="{251EC12A-4430-1B4B-B1DD-8E8CBD098112}" presName="sibTrans" presStyleCnt="0"/>
      <dgm:spPr/>
    </dgm:pt>
    <dgm:pt modelId="{139C0177-96BB-5847-BF95-E79EF1D42D34}" type="pres">
      <dgm:prSet presAssocID="{B370D8AB-5C67-7244-9585-D033EA514DCC}" presName="node" presStyleLbl="node1" presStyleIdx="5" presStyleCnt="6">
        <dgm:presLayoutVars>
          <dgm:bulletEnabled val="1"/>
        </dgm:presLayoutVars>
      </dgm:prSet>
      <dgm:spPr/>
    </dgm:pt>
  </dgm:ptLst>
  <dgm:cxnLst>
    <dgm:cxn modelId="{B3EAAA03-D687-DC49-BE87-9CFD05F58ADF}" srcId="{393C5B50-2DA5-8C4C-93C6-F30F60060ED9}" destId="{B370D8AB-5C67-7244-9585-D033EA514DCC}" srcOrd="5" destOrd="0" parTransId="{4F181974-3763-5C42-9128-DAFD791487A8}" sibTransId="{FC13E318-AE65-B740-AF6B-F6350AA16285}"/>
    <dgm:cxn modelId="{9D1F5826-5CCE-0445-91B9-A838909BC6B0}" type="presOf" srcId="{9699A88B-B58C-2446-B0A2-301CC654C996}" destId="{421E7073-02C7-2E4E-A2B4-1B711311D1F6}" srcOrd="0" destOrd="0" presId="urn:microsoft.com/office/officeart/2005/8/layout/default"/>
    <dgm:cxn modelId="{D19D924B-F9F2-6A45-8F38-5D7EAC1E58F7}" type="presOf" srcId="{393C5B50-2DA5-8C4C-93C6-F30F60060ED9}" destId="{E36837B1-19C4-C540-AB0F-6CCCD4C09891}" srcOrd="0" destOrd="0" presId="urn:microsoft.com/office/officeart/2005/8/layout/default"/>
    <dgm:cxn modelId="{2E950650-6A0A-BE43-87FA-E4EA66D83094}" srcId="{393C5B50-2DA5-8C4C-93C6-F30F60060ED9}" destId="{9699A88B-B58C-2446-B0A2-301CC654C996}" srcOrd="3" destOrd="0" parTransId="{2C29D51E-AB11-124B-A2AF-F1CA820DD5D1}" sibTransId="{2A5B0241-C0ED-504C-A947-1020906C6F3C}"/>
    <dgm:cxn modelId="{C7AA9B54-A4F4-BD48-9F7C-761B5EB9DFB1}" srcId="{393C5B50-2DA5-8C4C-93C6-F30F60060ED9}" destId="{0818EBDF-B9D7-6B47-9A7C-A2CCFEBB0903}" srcOrd="1" destOrd="0" parTransId="{784D7FA0-B220-C04C-92A7-DE22F7F6A900}" sibTransId="{F68454F9-17CE-9B46-9B3D-621FF9419E47}"/>
    <dgm:cxn modelId="{3AD5756B-69BC-7445-AB0A-871BFE82D545}" type="presOf" srcId="{B370D8AB-5C67-7244-9585-D033EA514DCC}" destId="{139C0177-96BB-5847-BF95-E79EF1D42D34}" srcOrd="0" destOrd="0" presId="urn:microsoft.com/office/officeart/2005/8/layout/default"/>
    <dgm:cxn modelId="{A1883578-8190-9D40-B1A3-E09071C60A93}" type="presOf" srcId="{357A23D8-9470-A74B-BE54-1B860546755C}" destId="{8C0C3A54-E04C-E44A-8458-D74FEE8E8A81}" srcOrd="0" destOrd="0" presId="urn:microsoft.com/office/officeart/2005/8/layout/default"/>
    <dgm:cxn modelId="{F9AA927C-6F11-E348-981D-883AF8CEBC3E}" srcId="{393C5B50-2DA5-8C4C-93C6-F30F60060ED9}" destId="{357A23D8-9470-A74B-BE54-1B860546755C}" srcOrd="4" destOrd="0" parTransId="{64DEBC48-CD43-1C41-B70E-7FED21045D67}" sibTransId="{251EC12A-4430-1B4B-B1DD-8E8CBD098112}"/>
    <dgm:cxn modelId="{B8947788-0969-5B48-AF0D-0B697EB3F7B9}" type="presOf" srcId="{8AFE1D10-AB9A-1243-9DD3-3B5350D7B338}" destId="{06B87F45-31CC-D24C-B40C-F7EBF79BF690}" srcOrd="0" destOrd="0" presId="urn:microsoft.com/office/officeart/2005/8/layout/default"/>
    <dgm:cxn modelId="{9693F6AC-82D8-9D41-9A30-D8937268D06E}" srcId="{393C5B50-2DA5-8C4C-93C6-F30F60060ED9}" destId="{8AFE1D10-AB9A-1243-9DD3-3B5350D7B338}" srcOrd="2" destOrd="0" parTransId="{55E11177-8BA1-114F-AE61-F6929A548DCF}" sibTransId="{BE53CF29-6B84-194A-8654-65FA988EA8AB}"/>
    <dgm:cxn modelId="{429BA1B7-4E03-5B48-9444-5D924987AE98}" type="presOf" srcId="{0818EBDF-B9D7-6B47-9A7C-A2CCFEBB0903}" destId="{6036EEED-2A0D-D344-8C49-345FC205F296}" srcOrd="0" destOrd="0" presId="urn:microsoft.com/office/officeart/2005/8/layout/default"/>
    <dgm:cxn modelId="{22D51DE4-FB87-9A4F-8768-38E31BFA5A91}" srcId="{393C5B50-2DA5-8C4C-93C6-F30F60060ED9}" destId="{2CA2CCDD-AA93-5747-8120-32DAA30AF668}" srcOrd="0" destOrd="0" parTransId="{6A85109D-C0E8-F646-9483-86829973DFFD}" sibTransId="{61F8E516-A047-F54C-8EE7-6369DED7AE0E}"/>
    <dgm:cxn modelId="{4AFCFFE4-3BF0-854D-9B39-560648CA45E2}" type="presOf" srcId="{2CA2CCDD-AA93-5747-8120-32DAA30AF668}" destId="{9534FF58-64BC-A642-8EB6-6B128EB6A4BD}" srcOrd="0" destOrd="0" presId="urn:microsoft.com/office/officeart/2005/8/layout/default"/>
    <dgm:cxn modelId="{78D6640A-3BA2-184C-9DC3-DA9B0E4C0917}" type="presParOf" srcId="{E36837B1-19C4-C540-AB0F-6CCCD4C09891}" destId="{9534FF58-64BC-A642-8EB6-6B128EB6A4BD}" srcOrd="0" destOrd="0" presId="urn:microsoft.com/office/officeart/2005/8/layout/default"/>
    <dgm:cxn modelId="{7455DB41-E1B3-2345-A5CF-E4DDE3A96232}" type="presParOf" srcId="{E36837B1-19C4-C540-AB0F-6CCCD4C09891}" destId="{EEEC05D1-3F6D-0C47-A474-6D6E867E5473}" srcOrd="1" destOrd="0" presId="urn:microsoft.com/office/officeart/2005/8/layout/default"/>
    <dgm:cxn modelId="{E7D5A076-DE51-AF47-B2B4-AB6FBCD43310}" type="presParOf" srcId="{E36837B1-19C4-C540-AB0F-6CCCD4C09891}" destId="{6036EEED-2A0D-D344-8C49-345FC205F296}" srcOrd="2" destOrd="0" presId="urn:microsoft.com/office/officeart/2005/8/layout/default"/>
    <dgm:cxn modelId="{03ED1631-9972-D74F-959C-FC75050C19C4}" type="presParOf" srcId="{E36837B1-19C4-C540-AB0F-6CCCD4C09891}" destId="{07E999DA-7F84-0A41-A235-242674F593FC}" srcOrd="3" destOrd="0" presId="urn:microsoft.com/office/officeart/2005/8/layout/default"/>
    <dgm:cxn modelId="{2470F618-F7BC-8341-A99B-5D18720DAA73}" type="presParOf" srcId="{E36837B1-19C4-C540-AB0F-6CCCD4C09891}" destId="{06B87F45-31CC-D24C-B40C-F7EBF79BF690}" srcOrd="4" destOrd="0" presId="urn:microsoft.com/office/officeart/2005/8/layout/default"/>
    <dgm:cxn modelId="{646D4D0A-E927-1748-B79B-8DFB7152F8E5}" type="presParOf" srcId="{E36837B1-19C4-C540-AB0F-6CCCD4C09891}" destId="{DB7A5730-AC3C-B24C-AC24-D8BFEA15CB98}" srcOrd="5" destOrd="0" presId="urn:microsoft.com/office/officeart/2005/8/layout/default"/>
    <dgm:cxn modelId="{B0D46FAD-4091-1744-9D81-2280BD36ABD1}" type="presParOf" srcId="{E36837B1-19C4-C540-AB0F-6CCCD4C09891}" destId="{421E7073-02C7-2E4E-A2B4-1B711311D1F6}" srcOrd="6" destOrd="0" presId="urn:microsoft.com/office/officeart/2005/8/layout/default"/>
    <dgm:cxn modelId="{D7F61D38-CCB1-CB44-A383-75AD814422C9}" type="presParOf" srcId="{E36837B1-19C4-C540-AB0F-6CCCD4C09891}" destId="{8A03DEA8-92DA-5644-8B0F-FC034733CC1A}" srcOrd="7" destOrd="0" presId="urn:microsoft.com/office/officeart/2005/8/layout/default"/>
    <dgm:cxn modelId="{D6E5EA80-8643-0443-84EC-5620394189D4}" type="presParOf" srcId="{E36837B1-19C4-C540-AB0F-6CCCD4C09891}" destId="{8C0C3A54-E04C-E44A-8458-D74FEE8E8A81}" srcOrd="8" destOrd="0" presId="urn:microsoft.com/office/officeart/2005/8/layout/default"/>
    <dgm:cxn modelId="{9DC739FE-654C-B448-AB44-E6223DD06421}" type="presParOf" srcId="{E36837B1-19C4-C540-AB0F-6CCCD4C09891}" destId="{9B0EDEF1-F421-6044-95D4-C59977877077}" srcOrd="9" destOrd="0" presId="urn:microsoft.com/office/officeart/2005/8/layout/default"/>
    <dgm:cxn modelId="{0CC79DCC-738E-D547-8F54-3AED3ADB5E39}" type="presParOf" srcId="{E36837B1-19C4-C540-AB0F-6CCCD4C09891}" destId="{139C0177-96BB-5847-BF95-E79EF1D42D34}"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93C5B50-2DA5-8C4C-93C6-F30F60060ED9}"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GB"/>
        </a:p>
      </dgm:t>
    </dgm:pt>
    <dgm:pt modelId="{2CA2CCDD-AA93-5747-8120-32DAA30AF668}">
      <dgm:prSet phldrT="[Text]"/>
      <dgm:spPr/>
      <dgm:t>
        <a:bodyPr/>
        <a:lstStyle/>
        <a:p>
          <a:r>
            <a:rPr lang="en-GB" dirty="0"/>
            <a:t>NS1vEW5 BS-C</a:t>
          </a:r>
        </a:p>
      </dgm:t>
    </dgm:pt>
    <dgm:pt modelId="{6A85109D-C0E8-F646-9483-86829973DFFD}" type="parTrans" cxnId="{22D51DE4-FB87-9A4F-8768-38E31BFA5A91}">
      <dgm:prSet/>
      <dgm:spPr/>
      <dgm:t>
        <a:bodyPr/>
        <a:lstStyle/>
        <a:p>
          <a:endParaRPr lang="en-GB"/>
        </a:p>
      </dgm:t>
    </dgm:pt>
    <dgm:pt modelId="{61F8E516-A047-F54C-8EE7-6369DED7AE0E}" type="sibTrans" cxnId="{22D51DE4-FB87-9A4F-8768-38E31BFA5A91}">
      <dgm:prSet/>
      <dgm:spPr/>
      <dgm:t>
        <a:bodyPr/>
        <a:lstStyle/>
        <a:p>
          <a:endParaRPr lang="en-GB"/>
        </a:p>
      </dgm:t>
    </dgm:pt>
    <dgm:pt modelId="{0818EBDF-B9D7-6B47-9A7C-A2CCFEBB0903}">
      <dgm:prSet phldrT="[Text]"/>
      <dgm:spPr/>
      <dgm:t>
        <a:bodyPr/>
        <a:lstStyle/>
        <a:p>
          <a:r>
            <a:rPr lang="en-GB" dirty="0"/>
            <a:t>NS2vEW6</a:t>
          </a:r>
        </a:p>
        <a:p>
          <a:r>
            <a:rPr lang="en-GB" dirty="0"/>
            <a:t>BS-D</a:t>
          </a:r>
        </a:p>
      </dgm:t>
    </dgm:pt>
    <dgm:pt modelId="{784D7FA0-B220-C04C-92A7-DE22F7F6A900}" type="parTrans" cxnId="{C7AA9B54-A4F4-BD48-9F7C-761B5EB9DFB1}">
      <dgm:prSet/>
      <dgm:spPr/>
      <dgm:t>
        <a:bodyPr/>
        <a:lstStyle/>
        <a:p>
          <a:endParaRPr lang="en-GB"/>
        </a:p>
      </dgm:t>
    </dgm:pt>
    <dgm:pt modelId="{F68454F9-17CE-9B46-9B3D-621FF9419E47}" type="sibTrans" cxnId="{C7AA9B54-A4F4-BD48-9F7C-761B5EB9DFB1}">
      <dgm:prSet/>
      <dgm:spPr/>
      <dgm:t>
        <a:bodyPr/>
        <a:lstStyle/>
        <a:p>
          <a:endParaRPr lang="en-GB"/>
        </a:p>
      </dgm:t>
    </dgm:pt>
    <dgm:pt modelId="{8AFE1D10-AB9A-1243-9DD3-3B5350D7B338}">
      <dgm:prSet phldrT="[Text]"/>
      <dgm:spPr/>
      <dgm:t>
        <a:bodyPr/>
        <a:lstStyle/>
        <a:p>
          <a:r>
            <a:rPr lang="en-GB" dirty="0"/>
            <a:t>NS3vEW1</a:t>
          </a:r>
        </a:p>
        <a:p>
          <a:r>
            <a:rPr lang="en-GB" dirty="0"/>
            <a:t>BS-E</a:t>
          </a:r>
        </a:p>
      </dgm:t>
    </dgm:pt>
    <dgm:pt modelId="{55E11177-8BA1-114F-AE61-F6929A548DCF}" type="parTrans" cxnId="{9693F6AC-82D8-9D41-9A30-D8937268D06E}">
      <dgm:prSet/>
      <dgm:spPr/>
      <dgm:t>
        <a:bodyPr/>
        <a:lstStyle/>
        <a:p>
          <a:endParaRPr lang="en-GB"/>
        </a:p>
      </dgm:t>
    </dgm:pt>
    <dgm:pt modelId="{BE53CF29-6B84-194A-8654-65FA988EA8AB}" type="sibTrans" cxnId="{9693F6AC-82D8-9D41-9A30-D8937268D06E}">
      <dgm:prSet/>
      <dgm:spPr/>
      <dgm:t>
        <a:bodyPr/>
        <a:lstStyle/>
        <a:p>
          <a:endParaRPr lang="en-GB"/>
        </a:p>
      </dgm:t>
    </dgm:pt>
    <dgm:pt modelId="{9699A88B-B58C-2446-B0A2-301CC654C996}">
      <dgm:prSet phldrT="[Text]"/>
      <dgm:spPr/>
      <dgm:t>
        <a:bodyPr/>
        <a:lstStyle/>
        <a:p>
          <a:r>
            <a:rPr lang="en-GB" dirty="0"/>
            <a:t>NS4vEW2</a:t>
          </a:r>
        </a:p>
        <a:p>
          <a:r>
            <a:rPr lang="en-GB" dirty="0"/>
            <a:t>BS-F</a:t>
          </a:r>
        </a:p>
      </dgm:t>
    </dgm:pt>
    <dgm:pt modelId="{2C29D51E-AB11-124B-A2AF-F1CA820DD5D1}" type="parTrans" cxnId="{2E950650-6A0A-BE43-87FA-E4EA66D83094}">
      <dgm:prSet/>
      <dgm:spPr/>
      <dgm:t>
        <a:bodyPr/>
        <a:lstStyle/>
        <a:p>
          <a:endParaRPr lang="en-GB"/>
        </a:p>
      </dgm:t>
    </dgm:pt>
    <dgm:pt modelId="{2A5B0241-C0ED-504C-A947-1020906C6F3C}" type="sibTrans" cxnId="{2E950650-6A0A-BE43-87FA-E4EA66D83094}">
      <dgm:prSet/>
      <dgm:spPr/>
      <dgm:t>
        <a:bodyPr/>
        <a:lstStyle/>
        <a:p>
          <a:endParaRPr lang="en-GB"/>
        </a:p>
      </dgm:t>
    </dgm:pt>
    <dgm:pt modelId="{357A23D8-9470-A74B-BE54-1B860546755C}">
      <dgm:prSet phldrT="[Text]"/>
      <dgm:spPr/>
      <dgm:t>
        <a:bodyPr/>
        <a:lstStyle/>
        <a:p>
          <a:r>
            <a:rPr lang="en-GB" dirty="0"/>
            <a:t>NS5vEW3</a:t>
          </a:r>
        </a:p>
        <a:p>
          <a:r>
            <a:rPr lang="en-GB" dirty="0"/>
            <a:t>BS-A</a:t>
          </a:r>
        </a:p>
      </dgm:t>
    </dgm:pt>
    <dgm:pt modelId="{64DEBC48-CD43-1C41-B70E-7FED21045D67}" type="parTrans" cxnId="{F9AA927C-6F11-E348-981D-883AF8CEBC3E}">
      <dgm:prSet/>
      <dgm:spPr/>
      <dgm:t>
        <a:bodyPr/>
        <a:lstStyle/>
        <a:p>
          <a:endParaRPr lang="en-GB"/>
        </a:p>
      </dgm:t>
    </dgm:pt>
    <dgm:pt modelId="{251EC12A-4430-1B4B-B1DD-8E8CBD098112}" type="sibTrans" cxnId="{F9AA927C-6F11-E348-981D-883AF8CEBC3E}">
      <dgm:prSet/>
      <dgm:spPr/>
      <dgm:t>
        <a:bodyPr/>
        <a:lstStyle/>
        <a:p>
          <a:endParaRPr lang="en-GB"/>
        </a:p>
      </dgm:t>
    </dgm:pt>
    <dgm:pt modelId="{B370D8AB-5C67-7244-9585-D033EA514DCC}">
      <dgm:prSet/>
      <dgm:spPr/>
      <dgm:t>
        <a:bodyPr/>
        <a:lstStyle/>
        <a:p>
          <a:r>
            <a:rPr lang="en-GB" dirty="0"/>
            <a:t>NS6vES4</a:t>
          </a:r>
        </a:p>
        <a:p>
          <a:r>
            <a:rPr lang="en-GB" dirty="0"/>
            <a:t>BS-B</a:t>
          </a:r>
        </a:p>
      </dgm:t>
    </dgm:pt>
    <dgm:pt modelId="{4F181974-3763-5C42-9128-DAFD791487A8}" type="parTrans" cxnId="{B3EAAA03-D687-DC49-BE87-9CFD05F58ADF}">
      <dgm:prSet/>
      <dgm:spPr/>
    </dgm:pt>
    <dgm:pt modelId="{FC13E318-AE65-B740-AF6B-F6350AA16285}" type="sibTrans" cxnId="{B3EAAA03-D687-DC49-BE87-9CFD05F58ADF}">
      <dgm:prSet/>
      <dgm:spPr/>
    </dgm:pt>
    <dgm:pt modelId="{E36837B1-19C4-C540-AB0F-6CCCD4C09891}" type="pres">
      <dgm:prSet presAssocID="{393C5B50-2DA5-8C4C-93C6-F30F60060ED9}" presName="diagram" presStyleCnt="0">
        <dgm:presLayoutVars>
          <dgm:dir/>
          <dgm:resizeHandles val="exact"/>
        </dgm:presLayoutVars>
      </dgm:prSet>
      <dgm:spPr/>
    </dgm:pt>
    <dgm:pt modelId="{9534FF58-64BC-A642-8EB6-6B128EB6A4BD}" type="pres">
      <dgm:prSet presAssocID="{2CA2CCDD-AA93-5747-8120-32DAA30AF668}" presName="node" presStyleLbl="node1" presStyleIdx="0" presStyleCnt="6">
        <dgm:presLayoutVars>
          <dgm:bulletEnabled val="1"/>
        </dgm:presLayoutVars>
      </dgm:prSet>
      <dgm:spPr/>
    </dgm:pt>
    <dgm:pt modelId="{EEEC05D1-3F6D-0C47-A474-6D6E867E5473}" type="pres">
      <dgm:prSet presAssocID="{61F8E516-A047-F54C-8EE7-6369DED7AE0E}" presName="sibTrans" presStyleCnt="0"/>
      <dgm:spPr/>
    </dgm:pt>
    <dgm:pt modelId="{6036EEED-2A0D-D344-8C49-345FC205F296}" type="pres">
      <dgm:prSet presAssocID="{0818EBDF-B9D7-6B47-9A7C-A2CCFEBB0903}" presName="node" presStyleLbl="node1" presStyleIdx="1" presStyleCnt="6">
        <dgm:presLayoutVars>
          <dgm:bulletEnabled val="1"/>
        </dgm:presLayoutVars>
      </dgm:prSet>
      <dgm:spPr/>
    </dgm:pt>
    <dgm:pt modelId="{07E999DA-7F84-0A41-A235-242674F593FC}" type="pres">
      <dgm:prSet presAssocID="{F68454F9-17CE-9B46-9B3D-621FF9419E47}" presName="sibTrans" presStyleCnt="0"/>
      <dgm:spPr/>
    </dgm:pt>
    <dgm:pt modelId="{06B87F45-31CC-D24C-B40C-F7EBF79BF690}" type="pres">
      <dgm:prSet presAssocID="{8AFE1D10-AB9A-1243-9DD3-3B5350D7B338}" presName="node" presStyleLbl="node1" presStyleIdx="2" presStyleCnt="6">
        <dgm:presLayoutVars>
          <dgm:bulletEnabled val="1"/>
        </dgm:presLayoutVars>
      </dgm:prSet>
      <dgm:spPr/>
    </dgm:pt>
    <dgm:pt modelId="{DB7A5730-AC3C-B24C-AC24-D8BFEA15CB98}" type="pres">
      <dgm:prSet presAssocID="{BE53CF29-6B84-194A-8654-65FA988EA8AB}" presName="sibTrans" presStyleCnt="0"/>
      <dgm:spPr/>
    </dgm:pt>
    <dgm:pt modelId="{421E7073-02C7-2E4E-A2B4-1B711311D1F6}" type="pres">
      <dgm:prSet presAssocID="{9699A88B-B58C-2446-B0A2-301CC654C996}" presName="node" presStyleLbl="node1" presStyleIdx="3" presStyleCnt="6">
        <dgm:presLayoutVars>
          <dgm:bulletEnabled val="1"/>
        </dgm:presLayoutVars>
      </dgm:prSet>
      <dgm:spPr/>
    </dgm:pt>
    <dgm:pt modelId="{8A03DEA8-92DA-5644-8B0F-FC034733CC1A}" type="pres">
      <dgm:prSet presAssocID="{2A5B0241-C0ED-504C-A947-1020906C6F3C}" presName="sibTrans" presStyleCnt="0"/>
      <dgm:spPr/>
    </dgm:pt>
    <dgm:pt modelId="{8C0C3A54-E04C-E44A-8458-D74FEE8E8A81}" type="pres">
      <dgm:prSet presAssocID="{357A23D8-9470-A74B-BE54-1B860546755C}" presName="node" presStyleLbl="node1" presStyleIdx="4" presStyleCnt="6">
        <dgm:presLayoutVars>
          <dgm:bulletEnabled val="1"/>
        </dgm:presLayoutVars>
      </dgm:prSet>
      <dgm:spPr/>
    </dgm:pt>
    <dgm:pt modelId="{9B0EDEF1-F421-6044-95D4-C59977877077}" type="pres">
      <dgm:prSet presAssocID="{251EC12A-4430-1B4B-B1DD-8E8CBD098112}" presName="sibTrans" presStyleCnt="0"/>
      <dgm:spPr/>
    </dgm:pt>
    <dgm:pt modelId="{139C0177-96BB-5847-BF95-E79EF1D42D34}" type="pres">
      <dgm:prSet presAssocID="{B370D8AB-5C67-7244-9585-D033EA514DCC}" presName="node" presStyleLbl="node1" presStyleIdx="5" presStyleCnt="6">
        <dgm:presLayoutVars>
          <dgm:bulletEnabled val="1"/>
        </dgm:presLayoutVars>
      </dgm:prSet>
      <dgm:spPr/>
    </dgm:pt>
  </dgm:ptLst>
  <dgm:cxnLst>
    <dgm:cxn modelId="{B3EAAA03-D687-DC49-BE87-9CFD05F58ADF}" srcId="{393C5B50-2DA5-8C4C-93C6-F30F60060ED9}" destId="{B370D8AB-5C67-7244-9585-D033EA514DCC}" srcOrd="5" destOrd="0" parTransId="{4F181974-3763-5C42-9128-DAFD791487A8}" sibTransId="{FC13E318-AE65-B740-AF6B-F6350AA16285}"/>
    <dgm:cxn modelId="{9D1F5826-5CCE-0445-91B9-A838909BC6B0}" type="presOf" srcId="{9699A88B-B58C-2446-B0A2-301CC654C996}" destId="{421E7073-02C7-2E4E-A2B4-1B711311D1F6}" srcOrd="0" destOrd="0" presId="urn:microsoft.com/office/officeart/2005/8/layout/default"/>
    <dgm:cxn modelId="{D19D924B-F9F2-6A45-8F38-5D7EAC1E58F7}" type="presOf" srcId="{393C5B50-2DA5-8C4C-93C6-F30F60060ED9}" destId="{E36837B1-19C4-C540-AB0F-6CCCD4C09891}" srcOrd="0" destOrd="0" presId="urn:microsoft.com/office/officeart/2005/8/layout/default"/>
    <dgm:cxn modelId="{2E950650-6A0A-BE43-87FA-E4EA66D83094}" srcId="{393C5B50-2DA5-8C4C-93C6-F30F60060ED9}" destId="{9699A88B-B58C-2446-B0A2-301CC654C996}" srcOrd="3" destOrd="0" parTransId="{2C29D51E-AB11-124B-A2AF-F1CA820DD5D1}" sibTransId="{2A5B0241-C0ED-504C-A947-1020906C6F3C}"/>
    <dgm:cxn modelId="{C7AA9B54-A4F4-BD48-9F7C-761B5EB9DFB1}" srcId="{393C5B50-2DA5-8C4C-93C6-F30F60060ED9}" destId="{0818EBDF-B9D7-6B47-9A7C-A2CCFEBB0903}" srcOrd="1" destOrd="0" parTransId="{784D7FA0-B220-C04C-92A7-DE22F7F6A900}" sibTransId="{F68454F9-17CE-9B46-9B3D-621FF9419E47}"/>
    <dgm:cxn modelId="{3AD5756B-69BC-7445-AB0A-871BFE82D545}" type="presOf" srcId="{B370D8AB-5C67-7244-9585-D033EA514DCC}" destId="{139C0177-96BB-5847-BF95-E79EF1D42D34}" srcOrd="0" destOrd="0" presId="urn:microsoft.com/office/officeart/2005/8/layout/default"/>
    <dgm:cxn modelId="{A1883578-8190-9D40-B1A3-E09071C60A93}" type="presOf" srcId="{357A23D8-9470-A74B-BE54-1B860546755C}" destId="{8C0C3A54-E04C-E44A-8458-D74FEE8E8A81}" srcOrd="0" destOrd="0" presId="urn:microsoft.com/office/officeart/2005/8/layout/default"/>
    <dgm:cxn modelId="{F9AA927C-6F11-E348-981D-883AF8CEBC3E}" srcId="{393C5B50-2DA5-8C4C-93C6-F30F60060ED9}" destId="{357A23D8-9470-A74B-BE54-1B860546755C}" srcOrd="4" destOrd="0" parTransId="{64DEBC48-CD43-1C41-B70E-7FED21045D67}" sibTransId="{251EC12A-4430-1B4B-B1DD-8E8CBD098112}"/>
    <dgm:cxn modelId="{B8947788-0969-5B48-AF0D-0B697EB3F7B9}" type="presOf" srcId="{8AFE1D10-AB9A-1243-9DD3-3B5350D7B338}" destId="{06B87F45-31CC-D24C-B40C-F7EBF79BF690}" srcOrd="0" destOrd="0" presId="urn:microsoft.com/office/officeart/2005/8/layout/default"/>
    <dgm:cxn modelId="{9693F6AC-82D8-9D41-9A30-D8937268D06E}" srcId="{393C5B50-2DA5-8C4C-93C6-F30F60060ED9}" destId="{8AFE1D10-AB9A-1243-9DD3-3B5350D7B338}" srcOrd="2" destOrd="0" parTransId="{55E11177-8BA1-114F-AE61-F6929A548DCF}" sibTransId="{BE53CF29-6B84-194A-8654-65FA988EA8AB}"/>
    <dgm:cxn modelId="{429BA1B7-4E03-5B48-9444-5D924987AE98}" type="presOf" srcId="{0818EBDF-B9D7-6B47-9A7C-A2CCFEBB0903}" destId="{6036EEED-2A0D-D344-8C49-345FC205F296}" srcOrd="0" destOrd="0" presId="urn:microsoft.com/office/officeart/2005/8/layout/default"/>
    <dgm:cxn modelId="{22D51DE4-FB87-9A4F-8768-38E31BFA5A91}" srcId="{393C5B50-2DA5-8C4C-93C6-F30F60060ED9}" destId="{2CA2CCDD-AA93-5747-8120-32DAA30AF668}" srcOrd="0" destOrd="0" parTransId="{6A85109D-C0E8-F646-9483-86829973DFFD}" sibTransId="{61F8E516-A047-F54C-8EE7-6369DED7AE0E}"/>
    <dgm:cxn modelId="{4AFCFFE4-3BF0-854D-9B39-560648CA45E2}" type="presOf" srcId="{2CA2CCDD-AA93-5747-8120-32DAA30AF668}" destId="{9534FF58-64BC-A642-8EB6-6B128EB6A4BD}" srcOrd="0" destOrd="0" presId="urn:microsoft.com/office/officeart/2005/8/layout/default"/>
    <dgm:cxn modelId="{78D6640A-3BA2-184C-9DC3-DA9B0E4C0917}" type="presParOf" srcId="{E36837B1-19C4-C540-AB0F-6CCCD4C09891}" destId="{9534FF58-64BC-A642-8EB6-6B128EB6A4BD}" srcOrd="0" destOrd="0" presId="urn:microsoft.com/office/officeart/2005/8/layout/default"/>
    <dgm:cxn modelId="{7455DB41-E1B3-2345-A5CF-E4DDE3A96232}" type="presParOf" srcId="{E36837B1-19C4-C540-AB0F-6CCCD4C09891}" destId="{EEEC05D1-3F6D-0C47-A474-6D6E867E5473}" srcOrd="1" destOrd="0" presId="urn:microsoft.com/office/officeart/2005/8/layout/default"/>
    <dgm:cxn modelId="{E7D5A076-DE51-AF47-B2B4-AB6FBCD43310}" type="presParOf" srcId="{E36837B1-19C4-C540-AB0F-6CCCD4C09891}" destId="{6036EEED-2A0D-D344-8C49-345FC205F296}" srcOrd="2" destOrd="0" presId="urn:microsoft.com/office/officeart/2005/8/layout/default"/>
    <dgm:cxn modelId="{03ED1631-9972-D74F-959C-FC75050C19C4}" type="presParOf" srcId="{E36837B1-19C4-C540-AB0F-6CCCD4C09891}" destId="{07E999DA-7F84-0A41-A235-242674F593FC}" srcOrd="3" destOrd="0" presId="urn:microsoft.com/office/officeart/2005/8/layout/default"/>
    <dgm:cxn modelId="{2470F618-F7BC-8341-A99B-5D18720DAA73}" type="presParOf" srcId="{E36837B1-19C4-C540-AB0F-6CCCD4C09891}" destId="{06B87F45-31CC-D24C-B40C-F7EBF79BF690}" srcOrd="4" destOrd="0" presId="urn:microsoft.com/office/officeart/2005/8/layout/default"/>
    <dgm:cxn modelId="{646D4D0A-E927-1748-B79B-8DFB7152F8E5}" type="presParOf" srcId="{E36837B1-19C4-C540-AB0F-6CCCD4C09891}" destId="{DB7A5730-AC3C-B24C-AC24-D8BFEA15CB98}" srcOrd="5" destOrd="0" presId="urn:microsoft.com/office/officeart/2005/8/layout/default"/>
    <dgm:cxn modelId="{B0D46FAD-4091-1744-9D81-2280BD36ABD1}" type="presParOf" srcId="{E36837B1-19C4-C540-AB0F-6CCCD4C09891}" destId="{421E7073-02C7-2E4E-A2B4-1B711311D1F6}" srcOrd="6" destOrd="0" presId="urn:microsoft.com/office/officeart/2005/8/layout/default"/>
    <dgm:cxn modelId="{D7F61D38-CCB1-CB44-A383-75AD814422C9}" type="presParOf" srcId="{E36837B1-19C4-C540-AB0F-6CCCD4C09891}" destId="{8A03DEA8-92DA-5644-8B0F-FC034733CC1A}" srcOrd="7" destOrd="0" presId="urn:microsoft.com/office/officeart/2005/8/layout/default"/>
    <dgm:cxn modelId="{D6E5EA80-8643-0443-84EC-5620394189D4}" type="presParOf" srcId="{E36837B1-19C4-C540-AB0F-6CCCD4C09891}" destId="{8C0C3A54-E04C-E44A-8458-D74FEE8E8A81}" srcOrd="8" destOrd="0" presId="urn:microsoft.com/office/officeart/2005/8/layout/default"/>
    <dgm:cxn modelId="{9DC739FE-654C-B448-AB44-E6223DD06421}" type="presParOf" srcId="{E36837B1-19C4-C540-AB0F-6CCCD4C09891}" destId="{9B0EDEF1-F421-6044-95D4-C59977877077}" srcOrd="9" destOrd="0" presId="urn:microsoft.com/office/officeart/2005/8/layout/default"/>
    <dgm:cxn modelId="{0CC79DCC-738E-D547-8F54-3AED3ADB5E39}" type="presParOf" srcId="{E36837B1-19C4-C540-AB0F-6CCCD4C09891}" destId="{139C0177-96BB-5847-BF95-E79EF1D42D34}"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93C5B50-2DA5-8C4C-93C6-F30F60060ED9}"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GB"/>
        </a:p>
      </dgm:t>
    </dgm:pt>
    <dgm:pt modelId="{2CA2CCDD-AA93-5747-8120-32DAA30AF668}">
      <dgm:prSet phldrT="[Text]"/>
      <dgm:spPr/>
      <dgm:t>
        <a:bodyPr/>
        <a:lstStyle/>
        <a:p>
          <a:r>
            <a:rPr lang="en-GB" dirty="0"/>
            <a:t>NS1vEW4 BS-D</a:t>
          </a:r>
        </a:p>
      </dgm:t>
    </dgm:pt>
    <dgm:pt modelId="{6A85109D-C0E8-F646-9483-86829973DFFD}" type="parTrans" cxnId="{22D51DE4-FB87-9A4F-8768-38E31BFA5A91}">
      <dgm:prSet/>
      <dgm:spPr/>
      <dgm:t>
        <a:bodyPr/>
        <a:lstStyle/>
        <a:p>
          <a:endParaRPr lang="en-GB"/>
        </a:p>
      </dgm:t>
    </dgm:pt>
    <dgm:pt modelId="{61F8E516-A047-F54C-8EE7-6369DED7AE0E}" type="sibTrans" cxnId="{22D51DE4-FB87-9A4F-8768-38E31BFA5A91}">
      <dgm:prSet/>
      <dgm:spPr/>
      <dgm:t>
        <a:bodyPr/>
        <a:lstStyle/>
        <a:p>
          <a:endParaRPr lang="en-GB"/>
        </a:p>
      </dgm:t>
    </dgm:pt>
    <dgm:pt modelId="{0818EBDF-B9D7-6B47-9A7C-A2CCFEBB0903}">
      <dgm:prSet phldrT="[Text]"/>
      <dgm:spPr/>
      <dgm:t>
        <a:bodyPr/>
        <a:lstStyle/>
        <a:p>
          <a:r>
            <a:rPr lang="en-GB" dirty="0"/>
            <a:t>NS2vEW5</a:t>
          </a:r>
        </a:p>
        <a:p>
          <a:r>
            <a:rPr lang="en-GB" dirty="0"/>
            <a:t>BS-E</a:t>
          </a:r>
        </a:p>
      </dgm:t>
    </dgm:pt>
    <dgm:pt modelId="{784D7FA0-B220-C04C-92A7-DE22F7F6A900}" type="parTrans" cxnId="{C7AA9B54-A4F4-BD48-9F7C-761B5EB9DFB1}">
      <dgm:prSet/>
      <dgm:spPr/>
      <dgm:t>
        <a:bodyPr/>
        <a:lstStyle/>
        <a:p>
          <a:endParaRPr lang="en-GB"/>
        </a:p>
      </dgm:t>
    </dgm:pt>
    <dgm:pt modelId="{F68454F9-17CE-9B46-9B3D-621FF9419E47}" type="sibTrans" cxnId="{C7AA9B54-A4F4-BD48-9F7C-761B5EB9DFB1}">
      <dgm:prSet/>
      <dgm:spPr/>
      <dgm:t>
        <a:bodyPr/>
        <a:lstStyle/>
        <a:p>
          <a:endParaRPr lang="en-GB"/>
        </a:p>
      </dgm:t>
    </dgm:pt>
    <dgm:pt modelId="{8AFE1D10-AB9A-1243-9DD3-3B5350D7B338}">
      <dgm:prSet phldrT="[Text]"/>
      <dgm:spPr/>
      <dgm:t>
        <a:bodyPr/>
        <a:lstStyle/>
        <a:p>
          <a:r>
            <a:rPr lang="en-GB" dirty="0"/>
            <a:t>NS3vEW6</a:t>
          </a:r>
        </a:p>
        <a:p>
          <a:r>
            <a:rPr lang="en-GB" dirty="0"/>
            <a:t>BS-F</a:t>
          </a:r>
        </a:p>
      </dgm:t>
    </dgm:pt>
    <dgm:pt modelId="{55E11177-8BA1-114F-AE61-F6929A548DCF}" type="parTrans" cxnId="{9693F6AC-82D8-9D41-9A30-D8937268D06E}">
      <dgm:prSet/>
      <dgm:spPr/>
      <dgm:t>
        <a:bodyPr/>
        <a:lstStyle/>
        <a:p>
          <a:endParaRPr lang="en-GB"/>
        </a:p>
      </dgm:t>
    </dgm:pt>
    <dgm:pt modelId="{BE53CF29-6B84-194A-8654-65FA988EA8AB}" type="sibTrans" cxnId="{9693F6AC-82D8-9D41-9A30-D8937268D06E}">
      <dgm:prSet/>
      <dgm:spPr/>
      <dgm:t>
        <a:bodyPr/>
        <a:lstStyle/>
        <a:p>
          <a:endParaRPr lang="en-GB"/>
        </a:p>
      </dgm:t>
    </dgm:pt>
    <dgm:pt modelId="{9699A88B-B58C-2446-B0A2-301CC654C996}">
      <dgm:prSet phldrT="[Text]"/>
      <dgm:spPr/>
      <dgm:t>
        <a:bodyPr/>
        <a:lstStyle/>
        <a:p>
          <a:r>
            <a:rPr lang="en-GB" dirty="0"/>
            <a:t>NS4vEW1</a:t>
          </a:r>
        </a:p>
        <a:p>
          <a:r>
            <a:rPr lang="en-GB" dirty="0"/>
            <a:t>BS-A</a:t>
          </a:r>
        </a:p>
      </dgm:t>
    </dgm:pt>
    <dgm:pt modelId="{2C29D51E-AB11-124B-A2AF-F1CA820DD5D1}" type="parTrans" cxnId="{2E950650-6A0A-BE43-87FA-E4EA66D83094}">
      <dgm:prSet/>
      <dgm:spPr/>
      <dgm:t>
        <a:bodyPr/>
        <a:lstStyle/>
        <a:p>
          <a:endParaRPr lang="en-GB"/>
        </a:p>
      </dgm:t>
    </dgm:pt>
    <dgm:pt modelId="{2A5B0241-C0ED-504C-A947-1020906C6F3C}" type="sibTrans" cxnId="{2E950650-6A0A-BE43-87FA-E4EA66D83094}">
      <dgm:prSet/>
      <dgm:spPr/>
      <dgm:t>
        <a:bodyPr/>
        <a:lstStyle/>
        <a:p>
          <a:endParaRPr lang="en-GB"/>
        </a:p>
      </dgm:t>
    </dgm:pt>
    <dgm:pt modelId="{357A23D8-9470-A74B-BE54-1B860546755C}">
      <dgm:prSet phldrT="[Text]"/>
      <dgm:spPr/>
      <dgm:t>
        <a:bodyPr/>
        <a:lstStyle/>
        <a:p>
          <a:r>
            <a:rPr lang="en-GB" dirty="0"/>
            <a:t>NS5vEW2</a:t>
          </a:r>
        </a:p>
        <a:p>
          <a:r>
            <a:rPr lang="en-GB" dirty="0"/>
            <a:t>BS-B</a:t>
          </a:r>
        </a:p>
      </dgm:t>
    </dgm:pt>
    <dgm:pt modelId="{64DEBC48-CD43-1C41-B70E-7FED21045D67}" type="parTrans" cxnId="{F9AA927C-6F11-E348-981D-883AF8CEBC3E}">
      <dgm:prSet/>
      <dgm:spPr/>
      <dgm:t>
        <a:bodyPr/>
        <a:lstStyle/>
        <a:p>
          <a:endParaRPr lang="en-GB"/>
        </a:p>
      </dgm:t>
    </dgm:pt>
    <dgm:pt modelId="{251EC12A-4430-1B4B-B1DD-8E8CBD098112}" type="sibTrans" cxnId="{F9AA927C-6F11-E348-981D-883AF8CEBC3E}">
      <dgm:prSet/>
      <dgm:spPr/>
      <dgm:t>
        <a:bodyPr/>
        <a:lstStyle/>
        <a:p>
          <a:endParaRPr lang="en-GB"/>
        </a:p>
      </dgm:t>
    </dgm:pt>
    <dgm:pt modelId="{B370D8AB-5C67-7244-9585-D033EA514DCC}">
      <dgm:prSet/>
      <dgm:spPr/>
      <dgm:t>
        <a:bodyPr/>
        <a:lstStyle/>
        <a:p>
          <a:r>
            <a:rPr lang="en-GB" dirty="0"/>
            <a:t>NS6vES3</a:t>
          </a:r>
        </a:p>
        <a:p>
          <a:r>
            <a:rPr lang="en-GB" dirty="0"/>
            <a:t>BS-C</a:t>
          </a:r>
        </a:p>
      </dgm:t>
    </dgm:pt>
    <dgm:pt modelId="{4F181974-3763-5C42-9128-DAFD791487A8}" type="parTrans" cxnId="{B3EAAA03-D687-DC49-BE87-9CFD05F58ADF}">
      <dgm:prSet/>
      <dgm:spPr/>
      <dgm:t>
        <a:bodyPr/>
        <a:lstStyle/>
        <a:p>
          <a:endParaRPr lang="en-GB"/>
        </a:p>
      </dgm:t>
    </dgm:pt>
    <dgm:pt modelId="{FC13E318-AE65-B740-AF6B-F6350AA16285}" type="sibTrans" cxnId="{B3EAAA03-D687-DC49-BE87-9CFD05F58ADF}">
      <dgm:prSet/>
      <dgm:spPr/>
      <dgm:t>
        <a:bodyPr/>
        <a:lstStyle/>
        <a:p>
          <a:endParaRPr lang="en-GB"/>
        </a:p>
      </dgm:t>
    </dgm:pt>
    <dgm:pt modelId="{E36837B1-19C4-C540-AB0F-6CCCD4C09891}" type="pres">
      <dgm:prSet presAssocID="{393C5B50-2DA5-8C4C-93C6-F30F60060ED9}" presName="diagram" presStyleCnt="0">
        <dgm:presLayoutVars>
          <dgm:dir/>
          <dgm:resizeHandles val="exact"/>
        </dgm:presLayoutVars>
      </dgm:prSet>
      <dgm:spPr/>
    </dgm:pt>
    <dgm:pt modelId="{9534FF58-64BC-A642-8EB6-6B128EB6A4BD}" type="pres">
      <dgm:prSet presAssocID="{2CA2CCDD-AA93-5747-8120-32DAA30AF668}" presName="node" presStyleLbl="node1" presStyleIdx="0" presStyleCnt="6">
        <dgm:presLayoutVars>
          <dgm:bulletEnabled val="1"/>
        </dgm:presLayoutVars>
      </dgm:prSet>
      <dgm:spPr/>
    </dgm:pt>
    <dgm:pt modelId="{EEEC05D1-3F6D-0C47-A474-6D6E867E5473}" type="pres">
      <dgm:prSet presAssocID="{61F8E516-A047-F54C-8EE7-6369DED7AE0E}" presName="sibTrans" presStyleCnt="0"/>
      <dgm:spPr/>
    </dgm:pt>
    <dgm:pt modelId="{6036EEED-2A0D-D344-8C49-345FC205F296}" type="pres">
      <dgm:prSet presAssocID="{0818EBDF-B9D7-6B47-9A7C-A2CCFEBB0903}" presName="node" presStyleLbl="node1" presStyleIdx="1" presStyleCnt="6">
        <dgm:presLayoutVars>
          <dgm:bulletEnabled val="1"/>
        </dgm:presLayoutVars>
      </dgm:prSet>
      <dgm:spPr/>
    </dgm:pt>
    <dgm:pt modelId="{07E999DA-7F84-0A41-A235-242674F593FC}" type="pres">
      <dgm:prSet presAssocID="{F68454F9-17CE-9B46-9B3D-621FF9419E47}" presName="sibTrans" presStyleCnt="0"/>
      <dgm:spPr/>
    </dgm:pt>
    <dgm:pt modelId="{06B87F45-31CC-D24C-B40C-F7EBF79BF690}" type="pres">
      <dgm:prSet presAssocID="{8AFE1D10-AB9A-1243-9DD3-3B5350D7B338}" presName="node" presStyleLbl="node1" presStyleIdx="2" presStyleCnt="6">
        <dgm:presLayoutVars>
          <dgm:bulletEnabled val="1"/>
        </dgm:presLayoutVars>
      </dgm:prSet>
      <dgm:spPr/>
    </dgm:pt>
    <dgm:pt modelId="{DB7A5730-AC3C-B24C-AC24-D8BFEA15CB98}" type="pres">
      <dgm:prSet presAssocID="{BE53CF29-6B84-194A-8654-65FA988EA8AB}" presName="sibTrans" presStyleCnt="0"/>
      <dgm:spPr/>
    </dgm:pt>
    <dgm:pt modelId="{421E7073-02C7-2E4E-A2B4-1B711311D1F6}" type="pres">
      <dgm:prSet presAssocID="{9699A88B-B58C-2446-B0A2-301CC654C996}" presName="node" presStyleLbl="node1" presStyleIdx="3" presStyleCnt="6">
        <dgm:presLayoutVars>
          <dgm:bulletEnabled val="1"/>
        </dgm:presLayoutVars>
      </dgm:prSet>
      <dgm:spPr/>
    </dgm:pt>
    <dgm:pt modelId="{8A03DEA8-92DA-5644-8B0F-FC034733CC1A}" type="pres">
      <dgm:prSet presAssocID="{2A5B0241-C0ED-504C-A947-1020906C6F3C}" presName="sibTrans" presStyleCnt="0"/>
      <dgm:spPr/>
    </dgm:pt>
    <dgm:pt modelId="{8C0C3A54-E04C-E44A-8458-D74FEE8E8A81}" type="pres">
      <dgm:prSet presAssocID="{357A23D8-9470-A74B-BE54-1B860546755C}" presName="node" presStyleLbl="node1" presStyleIdx="4" presStyleCnt="6">
        <dgm:presLayoutVars>
          <dgm:bulletEnabled val="1"/>
        </dgm:presLayoutVars>
      </dgm:prSet>
      <dgm:spPr/>
    </dgm:pt>
    <dgm:pt modelId="{9B0EDEF1-F421-6044-95D4-C59977877077}" type="pres">
      <dgm:prSet presAssocID="{251EC12A-4430-1B4B-B1DD-8E8CBD098112}" presName="sibTrans" presStyleCnt="0"/>
      <dgm:spPr/>
    </dgm:pt>
    <dgm:pt modelId="{139C0177-96BB-5847-BF95-E79EF1D42D34}" type="pres">
      <dgm:prSet presAssocID="{B370D8AB-5C67-7244-9585-D033EA514DCC}" presName="node" presStyleLbl="node1" presStyleIdx="5" presStyleCnt="6">
        <dgm:presLayoutVars>
          <dgm:bulletEnabled val="1"/>
        </dgm:presLayoutVars>
      </dgm:prSet>
      <dgm:spPr/>
    </dgm:pt>
  </dgm:ptLst>
  <dgm:cxnLst>
    <dgm:cxn modelId="{B3EAAA03-D687-DC49-BE87-9CFD05F58ADF}" srcId="{393C5B50-2DA5-8C4C-93C6-F30F60060ED9}" destId="{B370D8AB-5C67-7244-9585-D033EA514DCC}" srcOrd="5" destOrd="0" parTransId="{4F181974-3763-5C42-9128-DAFD791487A8}" sibTransId="{FC13E318-AE65-B740-AF6B-F6350AA16285}"/>
    <dgm:cxn modelId="{9D1F5826-5CCE-0445-91B9-A838909BC6B0}" type="presOf" srcId="{9699A88B-B58C-2446-B0A2-301CC654C996}" destId="{421E7073-02C7-2E4E-A2B4-1B711311D1F6}" srcOrd="0" destOrd="0" presId="urn:microsoft.com/office/officeart/2005/8/layout/default"/>
    <dgm:cxn modelId="{D19D924B-F9F2-6A45-8F38-5D7EAC1E58F7}" type="presOf" srcId="{393C5B50-2DA5-8C4C-93C6-F30F60060ED9}" destId="{E36837B1-19C4-C540-AB0F-6CCCD4C09891}" srcOrd="0" destOrd="0" presId="urn:microsoft.com/office/officeart/2005/8/layout/default"/>
    <dgm:cxn modelId="{2E950650-6A0A-BE43-87FA-E4EA66D83094}" srcId="{393C5B50-2DA5-8C4C-93C6-F30F60060ED9}" destId="{9699A88B-B58C-2446-B0A2-301CC654C996}" srcOrd="3" destOrd="0" parTransId="{2C29D51E-AB11-124B-A2AF-F1CA820DD5D1}" sibTransId="{2A5B0241-C0ED-504C-A947-1020906C6F3C}"/>
    <dgm:cxn modelId="{C7AA9B54-A4F4-BD48-9F7C-761B5EB9DFB1}" srcId="{393C5B50-2DA5-8C4C-93C6-F30F60060ED9}" destId="{0818EBDF-B9D7-6B47-9A7C-A2CCFEBB0903}" srcOrd="1" destOrd="0" parTransId="{784D7FA0-B220-C04C-92A7-DE22F7F6A900}" sibTransId="{F68454F9-17CE-9B46-9B3D-621FF9419E47}"/>
    <dgm:cxn modelId="{3AD5756B-69BC-7445-AB0A-871BFE82D545}" type="presOf" srcId="{B370D8AB-5C67-7244-9585-D033EA514DCC}" destId="{139C0177-96BB-5847-BF95-E79EF1D42D34}" srcOrd="0" destOrd="0" presId="urn:microsoft.com/office/officeart/2005/8/layout/default"/>
    <dgm:cxn modelId="{A1883578-8190-9D40-B1A3-E09071C60A93}" type="presOf" srcId="{357A23D8-9470-A74B-BE54-1B860546755C}" destId="{8C0C3A54-E04C-E44A-8458-D74FEE8E8A81}" srcOrd="0" destOrd="0" presId="urn:microsoft.com/office/officeart/2005/8/layout/default"/>
    <dgm:cxn modelId="{F9AA927C-6F11-E348-981D-883AF8CEBC3E}" srcId="{393C5B50-2DA5-8C4C-93C6-F30F60060ED9}" destId="{357A23D8-9470-A74B-BE54-1B860546755C}" srcOrd="4" destOrd="0" parTransId="{64DEBC48-CD43-1C41-B70E-7FED21045D67}" sibTransId="{251EC12A-4430-1B4B-B1DD-8E8CBD098112}"/>
    <dgm:cxn modelId="{B8947788-0969-5B48-AF0D-0B697EB3F7B9}" type="presOf" srcId="{8AFE1D10-AB9A-1243-9DD3-3B5350D7B338}" destId="{06B87F45-31CC-D24C-B40C-F7EBF79BF690}" srcOrd="0" destOrd="0" presId="urn:microsoft.com/office/officeart/2005/8/layout/default"/>
    <dgm:cxn modelId="{9693F6AC-82D8-9D41-9A30-D8937268D06E}" srcId="{393C5B50-2DA5-8C4C-93C6-F30F60060ED9}" destId="{8AFE1D10-AB9A-1243-9DD3-3B5350D7B338}" srcOrd="2" destOrd="0" parTransId="{55E11177-8BA1-114F-AE61-F6929A548DCF}" sibTransId="{BE53CF29-6B84-194A-8654-65FA988EA8AB}"/>
    <dgm:cxn modelId="{429BA1B7-4E03-5B48-9444-5D924987AE98}" type="presOf" srcId="{0818EBDF-B9D7-6B47-9A7C-A2CCFEBB0903}" destId="{6036EEED-2A0D-D344-8C49-345FC205F296}" srcOrd="0" destOrd="0" presId="urn:microsoft.com/office/officeart/2005/8/layout/default"/>
    <dgm:cxn modelId="{22D51DE4-FB87-9A4F-8768-38E31BFA5A91}" srcId="{393C5B50-2DA5-8C4C-93C6-F30F60060ED9}" destId="{2CA2CCDD-AA93-5747-8120-32DAA30AF668}" srcOrd="0" destOrd="0" parTransId="{6A85109D-C0E8-F646-9483-86829973DFFD}" sibTransId="{61F8E516-A047-F54C-8EE7-6369DED7AE0E}"/>
    <dgm:cxn modelId="{4AFCFFE4-3BF0-854D-9B39-560648CA45E2}" type="presOf" srcId="{2CA2CCDD-AA93-5747-8120-32DAA30AF668}" destId="{9534FF58-64BC-A642-8EB6-6B128EB6A4BD}" srcOrd="0" destOrd="0" presId="urn:microsoft.com/office/officeart/2005/8/layout/default"/>
    <dgm:cxn modelId="{78D6640A-3BA2-184C-9DC3-DA9B0E4C0917}" type="presParOf" srcId="{E36837B1-19C4-C540-AB0F-6CCCD4C09891}" destId="{9534FF58-64BC-A642-8EB6-6B128EB6A4BD}" srcOrd="0" destOrd="0" presId="urn:microsoft.com/office/officeart/2005/8/layout/default"/>
    <dgm:cxn modelId="{7455DB41-E1B3-2345-A5CF-E4DDE3A96232}" type="presParOf" srcId="{E36837B1-19C4-C540-AB0F-6CCCD4C09891}" destId="{EEEC05D1-3F6D-0C47-A474-6D6E867E5473}" srcOrd="1" destOrd="0" presId="urn:microsoft.com/office/officeart/2005/8/layout/default"/>
    <dgm:cxn modelId="{E7D5A076-DE51-AF47-B2B4-AB6FBCD43310}" type="presParOf" srcId="{E36837B1-19C4-C540-AB0F-6CCCD4C09891}" destId="{6036EEED-2A0D-D344-8C49-345FC205F296}" srcOrd="2" destOrd="0" presId="urn:microsoft.com/office/officeart/2005/8/layout/default"/>
    <dgm:cxn modelId="{03ED1631-9972-D74F-959C-FC75050C19C4}" type="presParOf" srcId="{E36837B1-19C4-C540-AB0F-6CCCD4C09891}" destId="{07E999DA-7F84-0A41-A235-242674F593FC}" srcOrd="3" destOrd="0" presId="urn:microsoft.com/office/officeart/2005/8/layout/default"/>
    <dgm:cxn modelId="{2470F618-F7BC-8341-A99B-5D18720DAA73}" type="presParOf" srcId="{E36837B1-19C4-C540-AB0F-6CCCD4C09891}" destId="{06B87F45-31CC-D24C-B40C-F7EBF79BF690}" srcOrd="4" destOrd="0" presId="urn:microsoft.com/office/officeart/2005/8/layout/default"/>
    <dgm:cxn modelId="{646D4D0A-E927-1748-B79B-8DFB7152F8E5}" type="presParOf" srcId="{E36837B1-19C4-C540-AB0F-6CCCD4C09891}" destId="{DB7A5730-AC3C-B24C-AC24-D8BFEA15CB98}" srcOrd="5" destOrd="0" presId="urn:microsoft.com/office/officeart/2005/8/layout/default"/>
    <dgm:cxn modelId="{B0D46FAD-4091-1744-9D81-2280BD36ABD1}" type="presParOf" srcId="{E36837B1-19C4-C540-AB0F-6CCCD4C09891}" destId="{421E7073-02C7-2E4E-A2B4-1B711311D1F6}" srcOrd="6" destOrd="0" presId="urn:microsoft.com/office/officeart/2005/8/layout/default"/>
    <dgm:cxn modelId="{D7F61D38-CCB1-CB44-A383-75AD814422C9}" type="presParOf" srcId="{E36837B1-19C4-C540-AB0F-6CCCD4C09891}" destId="{8A03DEA8-92DA-5644-8B0F-FC034733CC1A}" srcOrd="7" destOrd="0" presId="urn:microsoft.com/office/officeart/2005/8/layout/default"/>
    <dgm:cxn modelId="{D6E5EA80-8643-0443-84EC-5620394189D4}" type="presParOf" srcId="{E36837B1-19C4-C540-AB0F-6CCCD4C09891}" destId="{8C0C3A54-E04C-E44A-8458-D74FEE8E8A81}" srcOrd="8" destOrd="0" presId="urn:microsoft.com/office/officeart/2005/8/layout/default"/>
    <dgm:cxn modelId="{9DC739FE-654C-B448-AB44-E6223DD06421}" type="presParOf" srcId="{E36837B1-19C4-C540-AB0F-6CCCD4C09891}" destId="{9B0EDEF1-F421-6044-95D4-C59977877077}" srcOrd="9" destOrd="0" presId="urn:microsoft.com/office/officeart/2005/8/layout/default"/>
    <dgm:cxn modelId="{0CC79DCC-738E-D547-8F54-3AED3ADB5E39}" type="presParOf" srcId="{E36837B1-19C4-C540-AB0F-6CCCD4C09891}" destId="{139C0177-96BB-5847-BF95-E79EF1D42D34}"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9011DC-1DC8-CB40-A3A7-640554064CA9}">
      <dsp:nvSpPr>
        <dsp:cNvPr id="0" name=""/>
        <dsp:cNvSpPr/>
      </dsp:nvSpPr>
      <dsp:spPr>
        <a:xfrm>
          <a:off x="0"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GB" sz="4800" kern="1200" dirty="0"/>
            <a:t>NS1vEW1</a:t>
          </a:r>
        </a:p>
        <a:p>
          <a:pPr marL="0" lvl="0" indent="0" algn="ctr" defTabSz="2133600">
            <a:lnSpc>
              <a:spcPct val="90000"/>
            </a:lnSpc>
            <a:spcBef>
              <a:spcPct val="0"/>
            </a:spcBef>
            <a:spcAft>
              <a:spcPct val="35000"/>
            </a:spcAft>
            <a:buNone/>
          </a:pPr>
          <a:r>
            <a:rPr lang="en-GB" sz="4800" kern="1200" dirty="0"/>
            <a:t> BS-A</a:t>
          </a:r>
        </a:p>
      </dsp:txBody>
      <dsp:txXfrm>
        <a:off x="0" y="39687"/>
        <a:ext cx="3286125" cy="1971675"/>
      </dsp:txXfrm>
    </dsp:sp>
    <dsp:sp modelId="{99F15356-C637-E049-BF83-E3128A54A7DB}">
      <dsp:nvSpPr>
        <dsp:cNvPr id="0" name=""/>
        <dsp:cNvSpPr/>
      </dsp:nvSpPr>
      <dsp:spPr>
        <a:xfrm>
          <a:off x="3614737"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GB" sz="4800" kern="1200" dirty="0"/>
            <a:t>NS2vEW2</a:t>
          </a:r>
        </a:p>
        <a:p>
          <a:pPr marL="0" lvl="0" indent="0" algn="ctr" defTabSz="2133600">
            <a:lnSpc>
              <a:spcPct val="90000"/>
            </a:lnSpc>
            <a:spcBef>
              <a:spcPct val="0"/>
            </a:spcBef>
            <a:spcAft>
              <a:spcPct val="35000"/>
            </a:spcAft>
            <a:buNone/>
          </a:pPr>
          <a:r>
            <a:rPr lang="en-GB" sz="4800" kern="1200" dirty="0"/>
            <a:t> BS-B</a:t>
          </a:r>
        </a:p>
      </dsp:txBody>
      <dsp:txXfrm>
        <a:off x="3614737" y="39687"/>
        <a:ext cx="3286125" cy="1971675"/>
      </dsp:txXfrm>
    </dsp:sp>
    <dsp:sp modelId="{7FCF56C0-BA67-DA41-94E1-6729C3742F7F}">
      <dsp:nvSpPr>
        <dsp:cNvPr id="0" name=""/>
        <dsp:cNvSpPr/>
      </dsp:nvSpPr>
      <dsp:spPr>
        <a:xfrm>
          <a:off x="7229475"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GB" sz="4800" kern="1200" dirty="0"/>
            <a:t>NS3vEW3</a:t>
          </a:r>
        </a:p>
        <a:p>
          <a:pPr marL="0" lvl="0" indent="0" algn="ctr" defTabSz="2133600">
            <a:lnSpc>
              <a:spcPct val="90000"/>
            </a:lnSpc>
            <a:spcBef>
              <a:spcPct val="0"/>
            </a:spcBef>
            <a:spcAft>
              <a:spcPct val="35000"/>
            </a:spcAft>
            <a:buNone/>
          </a:pPr>
          <a:r>
            <a:rPr lang="en-GB" sz="4800" kern="1200" dirty="0"/>
            <a:t> BS-C</a:t>
          </a:r>
        </a:p>
      </dsp:txBody>
      <dsp:txXfrm>
        <a:off x="7229475" y="39687"/>
        <a:ext cx="3286125" cy="1971675"/>
      </dsp:txXfrm>
    </dsp:sp>
    <dsp:sp modelId="{29974C45-3066-4B4F-ACFB-F115DA9D33FF}">
      <dsp:nvSpPr>
        <dsp:cNvPr id="0" name=""/>
        <dsp:cNvSpPr/>
      </dsp:nvSpPr>
      <dsp:spPr>
        <a:xfrm>
          <a:off x="1807368"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GB" sz="4800" kern="1200" dirty="0"/>
            <a:t>NS4vEW4</a:t>
          </a:r>
        </a:p>
        <a:p>
          <a:pPr marL="0" lvl="0" indent="0" algn="ctr" defTabSz="2133600">
            <a:lnSpc>
              <a:spcPct val="90000"/>
            </a:lnSpc>
            <a:spcBef>
              <a:spcPct val="0"/>
            </a:spcBef>
            <a:spcAft>
              <a:spcPct val="35000"/>
            </a:spcAft>
            <a:buNone/>
          </a:pPr>
          <a:r>
            <a:rPr lang="en-GB" sz="4800" kern="1200" dirty="0"/>
            <a:t> BS-D</a:t>
          </a:r>
        </a:p>
      </dsp:txBody>
      <dsp:txXfrm>
        <a:off x="1807368" y="2339975"/>
        <a:ext cx="3286125" cy="1971675"/>
      </dsp:txXfrm>
    </dsp:sp>
    <dsp:sp modelId="{843CD88D-B88D-1D46-A229-D68EED083AD1}">
      <dsp:nvSpPr>
        <dsp:cNvPr id="0" name=""/>
        <dsp:cNvSpPr/>
      </dsp:nvSpPr>
      <dsp:spPr>
        <a:xfrm>
          <a:off x="5422106"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GB" sz="4800" kern="1200" dirty="0"/>
            <a:t>NS5vEW5</a:t>
          </a:r>
        </a:p>
        <a:p>
          <a:pPr marL="0" lvl="0" indent="0" algn="ctr" defTabSz="2133600">
            <a:lnSpc>
              <a:spcPct val="90000"/>
            </a:lnSpc>
            <a:spcBef>
              <a:spcPct val="0"/>
            </a:spcBef>
            <a:spcAft>
              <a:spcPct val="35000"/>
            </a:spcAft>
            <a:buNone/>
          </a:pPr>
          <a:r>
            <a:rPr lang="en-GB" sz="4800" kern="1200" dirty="0"/>
            <a:t> BS-E</a:t>
          </a:r>
        </a:p>
      </dsp:txBody>
      <dsp:txXfrm>
        <a:off x="5422106" y="2339975"/>
        <a:ext cx="3286125" cy="1971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9011DC-1DC8-CB40-A3A7-640554064CA9}">
      <dsp:nvSpPr>
        <dsp:cNvPr id="0" name=""/>
        <dsp:cNvSpPr/>
      </dsp:nvSpPr>
      <dsp:spPr>
        <a:xfrm>
          <a:off x="0"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GB" sz="4800" kern="1200" dirty="0"/>
            <a:t>NS1vEW5</a:t>
          </a:r>
        </a:p>
        <a:p>
          <a:pPr marL="0" lvl="0" indent="0" algn="ctr" defTabSz="2133600">
            <a:lnSpc>
              <a:spcPct val="90000"/>
            </a:lnSpc>
            <a:spcBef>
              <a:spcPct val="0"/>
            </a:spcBef>
            <a:spcAft>
              <a:spcPct val="35000"/>
            </a:spcAft>
            <a:buNone/>
          </a:pPr>
          <a:r>
            <a:rPr lang="en-GB" sz="4800" kern="1200" dirty="0"/>
            <a:t> BS-B</a:t>
          </a:r>
        </a:p>
      </dsp:txBody>
      <dsp:txXfrm>
        <a:off x="0" y="39687"/>
        <a:ext cx="3286125" cy="1971675"/>
      </dsp:txXfrm>
    </dsp:sp>
    <dsp:sp modelId="{99F15356-C637-E049-BF83-E3128A54A7DB}">
      <dsp:nvSpPr>
        <dsp:cNvPr id="0" name=""/>
        <dsp:cNvSpPr/>
      </dsp:nvSpPr>
      <dsp:spPr>
        <a:xfrm>
          <a:off x="3614737"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GB" sz="4800" kern="1200" dirty="0"/>
            <a:t>NS2vEW1</a:t>
          </a:r>
        </a:p>
        <a:p>
          <a:pPr marL="0" lvl="0" indent="0" algn="ctr" defTabSz="2133600">
            <a:lnSpc>
              <a:spcPct val="90000"/>
            </a:lnSpc>
            <a:spcBef>
              <a:spcPct val="0"/>
            </a:spcBef>
            <a:spcAft>
              <a:spcPct val="35000"/>
            </a:spcAft>
            <a:buNone/>
          </a:pPr>
          <a:r>
            <a:rPr lang="en-GB" sz="4800" kern="1200" dirty="0"/>
            <a:t> BS-C</a:t>
          </a:r>
        </a:p>
      </dsp:txBody>
      <dsp:txXfrm>
        <a:off x="3614737" y="39687"/>
        <a:ext cx="3286125" cy="1971675"/>
      </dsp:txXfrm>
    </dsp:sp>
    <dsp:sp modelId="{7FCF56C0-BA67-DA41-94E1-6729C3742F7F}">
      <dsp:nvSpPr>
        <dsp:cNvPr id="0" name=""/>
        <dsp:cNvSpPr/>
      </dsp:nvSpPr>
      <dsp:spPr>
        <a:xfrm>
          <a:off x="7229475"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GB" sz="4800" kern="1200" dirty="0"/>
            <a:t>NS3vEW2</a:t>
          </a:r>
        </a:p>
        <a:p>
          <a:pPr marL="0" lvl="0" indent="0" algn="ctr" defTabSz="2133600">
            <a:lnSpc>
              <a:spcPct val="90000"/>
            </a:lnSpc>
            <a:spcBef>
              <a:spcPct val="0"/>
            </a:spcBef>
            <a:spcAft>
              <a:spcPct val="35000"/>
            </a:spcAft>
            <a:buNone/>
          </a:pPr>
          <a:r>
            <a:rPr lang="en-GB" sz="4800" kern="1200" dirty="0"/>
            <a:t> BS-D</a:t>
          </a:r>
        </a:p>
      </dsp:txBody>
      <dsp:txXfrm>
        <a:off x="7229475" y="39687"/>
        <a:ext cx="3286125" cy="1971675"/>
      </dsp:txXfrm>
    </dsp:sp>
    <dsp:sp modelId="{29974C45-3066-4B4F-ACFB-F115DA9D33FF}">
      <dsp:nvSpPr>
        <dsp:cNvPr id="0" name=""/>
        <dsp:cNvSpPr/>
      </dsp:nvSpPr>
      <dsp:spPr>
        <a:xfrm>
          <a:off x="1807368"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GB" sz="4800" kern="1200" dirty="0"/>
            <a:t>NS4vEW3</a:t>
          </a:r>
        </a:p>
        <a:p>
          <a:pPr marL="0" lvl="0" indent="0" algn="ctr" defTabSz="2133600">
            <a:lnSpc>
              <a:spcPct val="90000"/>
            </a:lnSpc>
            <a:spcBef>
              <a:spcPct val="0"/>
            </a:spcBef>
            <a:spcAft>
              <a:spcPct val="35000"/>
            </a:spcAft>
            <a:buNone/>
          </a:pPr>
          <a:r>
            <a:rPr lang="en-GB" sz="4800" kern="1200" dirty="0"/>
            <a:t> BS-E</a:t>
          </a:r>
        </a:p>
      </dsp:txBody>
      <dsp:txXfrm>
        <a:off x="1807368" y="2339975"/>
        <a:ext cx="3286125" cy="1971675"/>
      </dsp:txXfrm>
    </dsp:sp>
    <dsp:sp modelId="{843CD88D-B88D-1D46-A229-D68EED083AD1}">
      <dsp:nvSpPr>
        <dsp:cNvPr id="0" name=""/>
        <dsp:cNvSpPr/>
      </dsp:nvSpPr>
      <dsp:spPr>
        <a:xfrm>
          <a:off x="5422106"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GB" sz="4800" kern="1200" dirty="0"/>
            <a:t>NS5vEW4</a:t>
          </a:r>
        </a:p>
        <a:p>
          <a:pPr marL="0" lvl="0" indent="0" algn="ctr" defTabSz="2133600">
            <a:lnSpc>
              <a:spcPct val="90000"/>
            </a:lnSpc>
            <a:spcBef>
              <a:spcPct val="0"/>
            </a:spcBef>
            <a:spcAft>
              <a:spcPct val="35000"/>
            </a:spcAft>
            <a:buNone/>
          </a:pPr>
          <a:r>
            <a:rPr lang="en-GB" sz="4800" kern="1200" dirty="0"/>
            <a:t> BS-A</a:t>
          </a:r>
        </a:p>
      </dsp:txBody>
      <dsp:txXfrm>
        <a:off x="5422106" y="2339975"/>
        <a:ext cx="3286125" cy="1971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9011DC-1DC8-CB40-A3A7-640554064CA9}">
      <dsp:nvSpPr>
        <dsp:cNvPr id="0" name=""/>
        <dsp:cNvSpPr/>
      </dsp:nvSpPr>
      <dsp:spPr>
        <a:xfrm>
          <a:off x="0"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GB" sz="4800" kern="1200" dirty="0"/>
            <a:t>NS1vEW4</a:t>
          </a:r>
        </a:p>
        <a:p>
          <a:pPr marL="0" lvl="0" indent="0" algn="ctr" defTabSz="2133600">
            <a:lnSpc>
              <a:spcPct val="90000"/>
            </a:lnSpc>
            <a:spcBef>
              <a:spcPct val="0"/>
            </a:spcBef>
            <a:spcAft>
              <a:spcPct val="35000"/>
            </a:spcAft>
            <a:buNone/>
          </a:pPr>
          <a:r>
            <a:rPr lang="en-GB" sz="4800" kern="1200" dirty="0"/>
            <a:t> BS-C</a:t>
          </a:r>
        </a:p>
      </dsp:txBody>
      <dsp:txXfrm>
        <a:off x="0" y="39687"/>
        <a:ext cx="3286125" cy="1971675"/>
      </dsp:txXfrm>
    </dsp:sp>
    <dsp:sp modelId="{99F15356-C637-E049-BF83-E3128A54A7DB}">
      <dsp:nvSpPr>
        <dsp:cNvPr id="0" name=""/>
        <dsp:cNvSpPr/>
      </dsp:nvSpPr>
      <dsp:spPr>
        <a:xfrm>
          <a:off x="3614737"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GB" sz="4800" kern="1200" dirty="0"/>
            <a:t>NS2vEW5</a:t>
          </a:r>
        </a:p>
        <a:p>
          <a:pPr marL="0" lvl="0" indent="0" algn="ctr" defTabSz="2133600">
            <a:lnSpc>
              <a:spcPct val="90000"/>
            </a:lnSpc>
            <a:spcBef>
              <a:spcPct val="0"/>
            </a:spcBef>
            <a:spcAft>
              <a:spcPct val="35000"/>
            </a:spcAft>
            <a:buNone/>
          </a:pPr>
          <a:r>
            <a:rPr lang="en-GB" sz="4800" kern="1200" dirty="0"/>
            <a:t> BS-D</a:t>
          </a:r>
        </a:p>
      </dsp:txBody>
      <dsp:txXfrm>
        <a:off x="3614737" y="39687"/>
        <a:ext cx="3286125" cy="1971675"/>
      </dsp:txXfrm>
    </dsp:sp>
    <dsp:sp modelId="{7FCF56C0-BA67-DA41-94E1-6729C3742F7F}">
      <dsp:nvSpPr>
        <dsp:cNvPr id="0" name=""/>
        <dsp:cNvSpPr/>
      </dsp:nvSpPr>
      <dsp:spPr>
        <a:xfrm>
          <a:off x="7229475"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GB" sz="4800" kern="1200" dirty="0"/>
            <a:t>NS3vEW1</a:t>
          </a:r>
        </a:p>
        <a:p>
          <a:pPr marL="0" lvl="0" indent="0" algn="ctr" defTabSz="2133600">
            <a:lnSpc>
              <a:spcPct val="90000"/>
            </a:lnSpc>
            <a:spcBef>
              <a:spcPct val="0"/>
            </a:spcBef>
            <a:spcAft>
              <a:spcPct val="35000"/>
            </a:spcAft>
            <a:buNone/>
          </a:pPr>
          <a:r>
            <a:rPr lang="en-GB" sz="4800" kern="1200" dirty="0"/>
            <a:t> BS-E</a:t>
          </a:r>
        </a:p>
      </dsp:txBody>
      <dsp:txXfrm>
        <a:off x="7229475" y="39687"/>
        <a:ext cx="3286125" cy="1971675"/>
      </dsp:txXfrm>
    </dsp:sp>
    <dsp:sp modelId="{29974C45-3066-4B4F-ACFB-F115DA9D33FF}">
      <dsp:nvSpPr>
        <dsp:cNvPr id="0" name=""/>
        <dsp:cNvSpPr/>
      </dsp:nvSpPr>
      <dsp:spPr>
        <a:xfrm>
          <a:off x="1807368"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GB" sz="4800" kern="1200" dirty="0"/>
            <a:t>NS4vEW2</a:t>
          </a:r>
        </a:p>
        <a:p>
          <a:pPr marL="0" lvl="0" indent="0" algn="ctr" defTabSz="2133600">
            <a:lnSpc>
              <a:spcPct val="90000"/>
            </a:lnSpc>
            <a:spcBef>
              <a:spcPct val="0"/>
            </a:spcBef>
            <a:spcAft>
              <a:spcPct val="35000"/>
            </a:spcAft>
            <a:buNone/>
          </a:pPr>
          <a:r>
            <a:rPr lang="en-GB" sz="4800" kern="1200" dirty="0"/>
            <a:t> BS-A</a:t>
          </a:r>
        </a:p>
      </dsp:txBody>
      <dsp:txXfrm>
        <a:off x="1807368" y="2339975"/>
        <a:ext cx="3286125" cy="1971675"/>
      </dsp:txXfrm>
    </dsp:sp>
    <dsp:sp modelId="{843CD88D-B88D-1D46-A229-D68EED083AD1}">
      <dsp:nvSpPr>
        <dsp:cNvPr id="0" name=""/>
        <dsp:cNvSpPr/>
      </dsp:nvSpPr>
      <dsp:spPr>
        <a:xfrm>
          <a:off x="5422106"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GB" sz="4800" kern="1200" dirty="0"/>
            <a:t>NS5vEW3</a:t>
          </a:r>
        </a:p>
        <a:p>
          <a:pPr marL="0" lvl="0" indent="0" algn="ctr" defTabSz="2133600">
            <a:lnSpc>
              <a:spcPct val="90000"/>
            </a:lnSpc>
            <a:spcBef>
              <a:spcPct val="0"/>
            </a:spcBef>
            <a:spcAft>
              <a:spcPct val="35000"/>
            </a:spcAft>
            <a:buNone/>
          </a:pPr>
          <a:r>
            <a:rPr lang="en-GB" sz="4800" kern="1200" dirty="0"/>
            <a:t> BS-B</a:t>
          </a:r>
        </a:p>
      </dsp:txBody>
      <dsp:txXfrm>
        <a:off x="5422106" y="2339975"/>
        <a:ext cx="3286125" cy="19716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9011DC-1DC8-CB40-A3A7-640554064CA9}">
      <dsp:nvSpPr>
        <dsp:cNvPr id="0" name=""/>
        <dsp:cNvSpPr/>
      </dsp:nvSpPr>
      <dsp:spPr>
        <a:xfrm>
          <a:off x="0"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GB" sz="4800" kern="1200" dirty="0"/>
            <a:t>NS1vEW3</a:t>
          </a:r>
        </a:p>
        <a:p>
          <a:pPr marL="0" lvl="0" indent="0" algn="ctr" defTabSz="2133600">
            <a:lnSpc>
              <a:spcPct val="90000"/>
            </a:lnSpc>
            <a:spcBef>
              <a:spcPct val="0"/>
            </a:spcBef>
            <a:spcAft>
              <a:spcPct val="35000"/>
            </a:spcAft>
            <a:buNone/>
          </a:pPr>
          <a:r>
            <a:rPr lang="en-GB" sz="4800" kern="1200" dirty="0"/>
            <a:t> BS-D</a:t>
          </a:r>
        </a:p>
      </dsp:txBody>
      <dsp:txXfrm>
        <a:off x="0" y="39687"/>
        <a:ext cx="3286125" cy="1971675"/>
      </dsp:txXfrm>
    </dsp:sp>
    <dsp:sp modelId="{99F15356-C637-E049-BF83-E3128A54A7DB}">
      <dsp:nvSpPr>
        <dsp:cNvPr id="0" name=""/>
        <dsp:cNvSpPr/>
      </dsp:nvSpPr>
      <dsp:spPr>
        <a:xfrm>
          <a:off x="3614737"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GB" sz="4800" kern="1200" dirty="0"/>
            <a:t>NS2vEW4</a:t>
          </a:r>
        </a:p>
        <a:p>
          <a:pPr marL="0" lvl="0" indent="0" algn="ctr" defTabSz="2133600">
            <a:lnSpc>
              <a:spcPct val="90000"/>
            </a:lnSpc>
            <a:spcBef>
              <a:spcPct val="0"/>
            </a:spcBef>
            <a:spcAft>
              <a:spcPct val="35000"/>
            </a:spcAft>
            <a:buNone/>
          </a:pPr>
          <a:r>
            <a:rPr lang="en-GB" sz="4800" kern="1200" dirty="0"/>
            <a:t> BS-E</a:t>
          </a:r>
        </a:p>
      </dsp:txBody>
      <dsp:txXfrm>
        <a:off x="3614737" y="39687"/>
        <a:ext cx="3286125" cy="1971675"/>
      </dsp:txXfrm>
    </dsp:sp>
    <dsp:sp modelId="{7FCF56C0-BA67-DA41-94E1-6729C3742F7F}">
      <dsp:nvSpPr>
        <dsp:cNvPr id="0" name=""/>
        <dsp:cNvSpPr/>
      </dsp:nvSpPr>
      <dsp:spPr>
        <a:xfrm>
          <a:off x="7229475"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GB" sz="4800" kern="1200" dirty="0"/>
            <a:t>NS3vEW5</a:t>
          </a:r>
        </a:p>
        <a:p>
          <a:pPr marL="0" lvl="0" indent="0" algn="ctr" defTabSz="2133600">
            <a:lnSpc>
              <a:spcPct val="90000"/>
            </a:lnSpc>
            <a:spcBef>
              <a:spcPct val="0"/>
            </a:spcBef>
            <a:spcAft>
              <a:spcPct val="35000"/>
            </a:spcAft>
            <a:buNone/>
          </a:pPr>
          <a:r>
            <a:rPr lang="en-GB" sz="4800" kern="1200" dirty="0"/>
            <a:t> BS-A</a:t>
          </a:r>
        </a:p>
      </dsp:txBody>
      <dsp:txXfrm>
        <a:off x="7229475" y="39687"/>
        <a:ext cx="3286125" cy="1971675"/>
      </dsp:txXfrm>
    </dsp:sp>
    <dsp:sp modelId="{29974C45-3066-4B4F-ACFB-F115DA9D33FF}">
      <dsp:nvSpPr>
        <dsp:cNvPr id="0" name=""/>
        <dsp:cNvSpPr/>
      </dsp:nvSpPr>
      <dsp:spPr>
        <a:xfrm>
          <a:off x="1807368"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GB" sz="4800" kern="1200" dirty="0"/>
            <a:t>NS4vEW1</a:t>
          </a:r>
        </a:p>
        <a:p>
          <a:pPr marL="0" lvl="0" indent="0" algn="ctr" defTabSz="2133600">
            <a:lnSpc>
              <a:spcPct val="90000"/>
            </a:lnSpc>
            <a:spcBef>
              <a:spcPct val="0"/>
            </a:spcBef>
            <a:spcAft>
              <a:spcPct val="35000"/>
            </a:spcAft>
            <a:buNone/>
          </a:pPr>
          <a:r>
            <a:rPr lang="en-GB" sz="4800" kern="1200" dirty="0"/>
            <a:t> BS-B</a:t>
          </a:r>
        </a:p>
      </dsp:txBody>
      <dsp:txXfrm>
        <a:off x="1807368" y="2339975"/>
        <a:ext cx="3286125" cy="1971675"/>
      </dsp:txXfrm>
    </dsp:sp>
    <dsp:sp modelId="{843CD88D-B88D-1D46-A229-D68EED083AD1}">
      <dsp:nvSpPr>
        <dsp:cNvPr id="0" name=""/>
        <dsp:cNvSpPr/>
      </dsp:nvSpPr>
      <dsp:spPr>
        <a:xfrm>
          <a:off x="5422106"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GB" sz="4800" kern="1200" dirty="0"/>
            <a:t>NS5vEW2</a:t>
          </a:r>
        </a:p>
        <a:p>
          <a:pPr marL="0" lvl="0" indent="0" algn="ctr" defTabSz="2133600">
            <a:lnSpc>
              <a:spcPct val="90000"/>
            </a:lnSpc>
            <a:spcBef>
              <a:spcPct val="0"/>
            </a:spcBef>
            <a:spcAft>
              <a:spcPct val="35000"/>
            </a:spcAft>
            <a:buNone/>
          </a:pPr>
          <a:r>
            <a:rPr lang="en-GB" sz="4800" kern="1200" dirty="0"/>
            <a:t> BS-C</a:t>
          </a:r>
        </a:p>
      </dsp:txBody>
      <dsp:txXfrm>
        <a:off x="5422106" y="2339975"/>
        <a:ext cx="3286125" cy="19716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9011DC-1DC8-CB40-A3A7-640554064CA9}">
      <dsp:nvSpPr>
        <dsp:cNvPr id="0" name=""/>
        <dsp:cNvSpPr/>
      </dsp:nvSpPr>
      <dsp:spPr>
        <a:xfrm>
          <a:off x="0"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GB" sz="4800" kern="1200" dirty="0"/>
            <a:t>NS1vEW2</a:t>
          </a:r>
        </a:p>
        <a:p>
          <a:pPr marL="0" lvl="0" indent="0" algn="ctr" defTabSz="2133600">
            <a:lnSpc>
              <a:spcPct val="90000"/>
            </a:lnSpc>
            <a:spcBef>
              <a:spcPct val="0"/>
            </a:spcBef>
            <a:spcAft>
              <a:spcPct val="35000"/>
            </a:spcAft>
            <a:buNone/>
          </a:pPr>
          <a:r>
            <a:rPr lang="en-GB" sz="4800" kern="1200" dirty="0"/>
            <a:t> BS-E</a:t>
          </a:r>
        </a:p>
      </dsp:txBody>
      <dsp:txXfrm>
        <a:off x="0" y="39687"/>
        <a:ext cx="3286125" cy="1971675"/>
      </dsp:txXfrm>
    </dsp:sp>
    <dsp:sp modelId="{99F15356-C637-E049-BF83-E3128A54A7DB}">
      <dsp:nvSpPr>
        <dsp:cNvPr id="0" name=""/>
        <dsp:cNvSpPr/>
      </dsp:nvSpPr>
      <dsp:spPr>
        <a:xfrm>
          <a:off x="3614737"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GB" sz="4800" kern="1200" dirty="0"/>
            <a:t>NS2vEW3</a:t>
          </a:r>
        </a:p>
        <a:p>
          <a:pPr marL="0" lvl="0" indent="0" algn="ctr" defTabSz="2133600">
            <a:lnSpc>
              <a:spcPct val="90000"/>
            </a:lnSpc>
            <a:spcBef>
              <a:spcPct val="0"/>
            </a:spcBef>
            <a:spcAft>
              <a:spcPct val="35000"/>
            </a:spcAft>
            <a:buNone/>
          </a:pPr>
          <a:r>
            <a:rPr lang="en-GB" sz="4800" kern="1200" dirty="0"/>
            <a:t> BS-A</a:t>
          </a:r>
        </a:p>
      </dsp:txBody>
      <dsp:txXfrm>
        <a:off x="3614737" y="39687"/>
        <a:ext cx="3286125" cy="1971675"/>
      </dsp:txXfrm>
    </dsp:sp>
    <dsp:sp modelId="{7FCF56C0-BA67-DA41-94E1-6729C3742F7F}">
      <dsp:nvSpPr>
        <dsp:cNvPr id="0" name=""/>
        <dsp:cNvSpPr/>
      </dsp:nvSpPr>
      <dsp:spPr>
        <a:xfrm>
          <a:off x="7229475"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GB" sz="4800" kern="1200" dirty="0"/>
            <a:t>NS3vEW4</a:t>
          </a:r>
        </a:p>
        <a:p>
          <a:pPr marL="0" lvl="0" indent="0" algn="ctr" defTabSz="2133600">
            <a:lnSpc>
              <a:spcPct val="90000"/>
            </a:lnSpc>
            <a:spcBef>
              <a:spcPct val="0"/>
            </a:spcBef>
            <a:spcAft>
              <a:spcPct val="35000"/>
            </a:spcAft>
            <a:buNone/>
          </a:pPr>
          <a:r>
            <a:rPr lang="en-GB" sz="4800" kern="1200" dirty="0"/>
            <a:t> BS-B</a:t>
          </a:r>
        </a:p>
      </dsp:txBody>
      <dsp:txXfrm>
        <a:off x="7229475" y="39687"/>
        <a:ext cx="3286125" cy="1971675"/>
      </dsp:txXfrm>
    </dsp:sp>
    <dsp:sp modelId="{29974C45-3066-4B4F-ACFB-F115DA9D33FF}">
      <dsp:nvSpPr>
        <dsp:cNvPr id="0" name=""/>
        <dsp:cNvSpPr/>
      </dsp:nvSpPr>
      <dsp:spPr>
        <a:xfrm>
          <a:off x="1807368"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GB" sz="4800" kern="1200" dirty="0"/>
            <a:t>NS4vEW5</a:t>
          </a:r>
        </a:p>
        <a:p>
          <a:pPr marL="0" lvl="0" indent="0" algn="ctr" defTabSz="2133600">
            <a:lnSpc>
              <a:spcPct val="90000"/>
            </a:lnSpc>
            <a:spcBef>
              <a:spcPct val="0"/>
            </a:spcBef>
            <a:spcAft>
              <a:spcPct val="35000"/>
            </a:spcAft>
            <a:buNone/>
          </a:pPr>
          <a:r>
            <a:rPr lang="en-GB" sz="4800" kern="1200" dirty="0"/>
            <a:t> BS-C</a:t>
          </a:r>
        </a:p>
      </dsp:txBody>
      <dsp:txXfrm>
        <a:off x="1807368" y="2339975"/>
        <a:ext cx="3286125" cy="1971675"/>
      </dsp:txXfrm>
    </dsp:sp>
    <dsp:sp modelId="{843CD88D-B88D-1D46-A229-D68EED083AD1}">
      <dsp:nvSpPr>
        <dsp:cNvPr id="0" name=""/>
        <dsp:cNvSpPr/>
      </dsp:nvSpPr>
      <dsp:spPr>
        <a:xfrm>
          <a:off x="5422106"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GB" sz="4800" kern="1200" dirty="0"/>
            <a:t>NS5vEW1</a:t>
          </a:r>
        </a:p>
        <a:p>
          <a:pPr marL="0" lvl="0" indent="0" algn="ctr" defTabSz="2133600">
            <a:lnSpc>
              <a:spcPct val="90000"/>
            </a:lnSpc>
            <a:spcBef>
              <a:spcPct val="0"/>
            </a:spcBef>
            <a:spcAft>
              <a:spcPct val="35000"/>
            </a:spcAft>
            <a:buNone/>
          </a:pPr>
          <a:r>
            <a:rPr lang="en-GB" sz="4800" kern="1200" dirty="0"/>
            <a:t> BS-D</a:t>
          </a:r>
        </a:p>
      </dsp:txBody>
      <dsp:txXfrm>
        <a:off x="5422106" y="2339975"/>
        <a:ext cx="3286125" cy="19716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34FF58-64BC-A642-8EB6-6B128EB6A4BD}">
      <dsp:nvSpPr>
        <dsp:cNvPr id="0" name=""/>
        <dsp:cNvSpPr/>
      </dsp:nvSpPr>
      <dsp:spPr>
        <a:xfrm>
          <a:off x="0"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GB" sz="4800" kern="1200" dirty="0"/>
            <a:t>NS1vEW1 BS-A</a:t>
          </a:r>
        </a:p>
      </dsp:txBody>
      <dsp:txXfrm>
        <a:off x="0" y="39687"/>
        <a:ext cx="3286125" cy="1971675"/>
      </dsp:txXfrm>
    </dsp:sp>
    <dsp:sp modelId="{6036EEED-2A0D-D344-8C49-345FC205F296}">
      <dsp:nvSpPr>
        <dsp:cNvPr id="0" name=""/>
        <dsp:cNvSpPr/>
      </dsp:nvSpPr>
      <dsp:spPr>
        <a:xfrm>
          <a:off x="3614737"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GB" sz="4800" kern="1200" dirty="0"/>
            <a:t>NS2vEW2</a:t>
          </a:r>
        </a:p>
        <a:p>
          <a:pPr marL="0" lvl="0" indent="0" algn="ctr" defTabSz="2133600">
            <a:lnSpc>
              <a:spcPct val="90000"/>
            </a:lnSpc>
            <a:spcBef>
              <a:spcPct val="0"/>
            </a:spcBef>
            <a:spcAft>
              <a:spcPct val="35000"/>
            </a:spcAft>
            <a:buNone/>
          </a:pPr>
          <a:r>
            <a:rPr lang="en-GB" sz="4800" kern="1200" dirty="0"/>
            <a:t>BS-B</a:t>
          </a:r>
        </a:p>
      </dsp:txBody>
      <dsp:txXfrm>
        <a:off x="3614737" y="39687"/>
        <a:ext cx="3286125" cy="1971675"/>
      </dsp:txXfrm>
    </dsp:sp>
    <dsp:sp modelId="{06B87F45-31CC-D24C-B40C-F7EBF79BF690}">
      <dsp:nvSpPr>
        <dsp:cNvPr id="0" name=""/>
        <dsp:cNvSpPr/>
      </dsp:nvSpPr>
      <dsp:spPr>
        <a:xfrm>
          <a:off x="7229475"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GB" sz="4800" kern="1200" dirty="0"/>
            <a:t>NS3vEW3</a:t>
          </a:r>
        </a:p>
        <a:p>
          <a:pPr marL="0" lvl="0" indent="0" algn="ctr" defTabSz="2133600">
            <a:lnSpc>
              <a:spcPct val="90000"/>
            </a:lnSpc>
            <a:spcBef>
              <a:spcPct val="0"/>
            </a:spcBef>
            <a:spcAft>
              <a:spcPct val="35000"/>
            </a:spcAft>
            <a:buNone/>
          </a:pPr>
          <a:r>
            <a:rPr lang="en-GB" sz="4800" kern="1200" dirty="0"/>
            <a:t>BS-C</a:t>
          </a:r>
        </a:p>
      </dsp:txBody>
      <dsp:txXfrm>
        <a:off x="7229475" y="39687"/>
        <a:ext cx="3286125" cy="1971675"/>
      </dsp:txXfrm>
    </dsp:sp>
    <dsp:sp modelId="{421E7073-02C7-2E4E-A2B4-1B711311D1F6}">
      <dsp:nvSpPr>
        <dsp:cNvPr id="0" name=""/>
        <dsp:cNvSpPr/>
      </dsp:nvSpPr>
      <dsp:spPr>
        <a:xfrm>
          <a:off x="0"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GB" sz="4800" kern="1200" dirty="0"/>
            <a:t>NS4vEW4</a:t>
          </a:r>
        </a:p>
        <a:p>
          <a:pPr marL="0" lvl="0" indent="0" algn="ctr" defTabSz="2133600">
            <a:lnSpc>
              <a:spcPct val="90000"/>
            </a:lnSpc>
            <a:spcBef>
              <a:spcPct val="0"/>
            </a:spcBef>
            <a:spcAft>
              <a:spcPct val="35000"/>
            </a:spcAft>
            <a:buNone/>
          </a:pPr>
          <a:r>
            <a:rPr lang="en-GB" sz="4800" kern="1200" dirty="0"/>
            <a:t>BS-D</a:t>
          </a:r>
        </a:p>
      </dsp:txBody>
      <dsp:txXfrm>
        <a:off x="0" y="2339975"/>
        <a:ext cx="3286125" cy="1971675"/>
      </dsp:txXfrm>
    </dsp:sp>
    <dsp:sp modelId="{8C0C3A54-E04C-E44A-8458-D74FEE8E8A81}">
      <dsp:nvSpPr>
        <dsp:cNvPr id="0" name=""/>
        <dsp:cNvSpPr/>
      </dsp:nvSpPr>
      <dsp:spPr>
        <a:xfrm>
          <a:off x="3614737"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GB" sz="4800" kern="1200" dirty="0"/>
            <a:t>NS5vEW5</a:t>
          </a:r>
        </a:p>
        <a:p>
          <a:pPr marL="0" lvl="0" indent="0" algn="ctr" defTabSz="2133600">
            <a:lnSpc>
              <a:spcPct val="90000"/>
            </a:lnSpc>
            <a:spcBef>
              <a:spcPct val="0"/>
            </a:spcBef>
            <a:spcAft>
              <a:spcPct val="35000"/>
            </a:spcAft>
            <a:buNone/>
          </a:pPr>
          <a:r>
            <a:rPr lang="en-GB" sz="4800" kern="1200" dirty="0"/>
            <a:t>BS-E</a:t>
          </a:r>
        </a:p>
      </dsp:txBody>
      <dsp:txXfrm>
        <a:off x="3614737" y="2339975"/>
        <a:ext cx="3286125" cy="1971675"/>
      </dsp:txXfrm>
    </dsp:sp>
    <dsp:sp modelId="{139C0177-96BB-5847-BF95-E79EF1D42D34}">
      <dsp:nvSpPr>
        <dsp:cNvPr id="0" name=""/>
        <dsp:cNvSpPr/>
      </dsp:nvSpPr>
      <dsp:spPr>
        <a:xfrm>
          <a:off x="7229475"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GB" sz="4800" kern="1200" dirty="0"/>
            <a:t>NS6vES6</a:t>
          </a:r>
        </a:p>
        <a:p>
          <a:pPr marL="0" lvl="0" indent="0" algn="ctr" defTabSz="2133600">
            <a:lnSpc>
              <a:spcPct val="90000"/>
            </a:lnSpc>
            <a:spcBef>
              <a:spcPct val="0"/>
            </a:spcBef>
            <a:spcAft>
              <a:spcPct val="35000"/>
            </a:spcAft>
            <a:buNone/>
          </a:pPr>
          <a:r>
            <a:rPr lang="en-GB" sz="4800" kern="1200" dirty="0"/>
            <a:t>BS-F</a:t>
          </a:r>
        </a:p>
      </dsp:txBody>
      <dsp:txXfrm>
        <a:off x="7229475" y="2339975"/>
        <a:ext cx="3286125" cy="19716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34FF58-64BC-A642-8EB6-6B128EB6A4BD}">
      <dsp:nvSpPr>
        <dsp:cNvPr id="0" name=""/>
        <dsp:cNvSpPr/>
      </dsp:nvSpPr>
      <dsp:spPr>
        <a:xfrm>
          <a:off x="0"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GB" sz="4800" kern="1200" dirty="0"/>
            <a:t>NS1vEW6 BS-B</a:t>
          </a:r>
        </a:p>
      </dsp:txBody>
      <dsp:txXfrm>
        <a:off x="0" y="39687"/>
        <a:ext cx="3286125" cy="1971675"/>
      </dsp:txXfrm>
    </dsp:sp>
    <dsp:sp modelId="{6036EEED-2A0D-D344-8C49-345FC205F296}">
      <dsp:nvSpPr>
        <dsp:cNvPr id="0" name=""/>
        <dsp:cNvSpPr/>
      </dsp:nvSpPr>
      <dsp:spPr>
        <a:xfrm>
          <a:off x="3614737"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GB" sz="4800" kern="1200" dirty="0"/>
            <a:t>NS2vEW1</a:t>
          </a:r>
        </a:p>
        <a:p>
          <a:pPr marL="0" lvl="0" indent="0" algn="ctr" defTabSz="2133600">
            <a:lnSpc>
              <a:spcPct val="90000"/>
            </a:lnSpc>
            <a:spcBef>
              <a:spcPct val="0"/>
            </a:spcBef>
            <a:spcAft>
              <a:spcPct val="35000"/>
            </a:spcAft>
            <a:buNone/>
          </a:pPr>
          <a:r>
            <a:rPr lang="en-GB" sz="4800" kern="1200" dirty="0"/>
            <a:t>BS-C</a:t>
          </a:r>
        </a:p>
      </dsp:txBody>
      <dsp:txXfrm>
        <a:off x="3614737" y="39687"/>
        <a:ext cx="3286125" cy="1971675"/>
      </dsp:txXfrm>
    </dsp:sp>
    <dsp:sp modelId="{06B87F45-31CC-D24C-B40C-F7EBF79BF690}">
      <dsp:nvSpPr>
        <dsp:cNvPr id="0" name=""/>
        <dsp:cNvSpPr/>
      </dsp:nvSpPr>
      <dsp:spPr>
        <a:xfrm>
          <a:off x="7229475"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GB" sz="4800" kern="1200" dirty="0"/>
            <a:t>NS3vEW2</a:t>
          </a:r>
        </a:p>
        <a:p>
          <a:pPr marL="0" lvl="0" indent="0" algn="ctr" defTabSz="2133600">
            <a:lnSpc>
              <a:spcPct val="90000"/>
            </a:lnSpc>
            <a:spcBef>
              <a:spcPct val="0"/>
            </a:spcBef>
            <a:spcAft>
              <a:spcPct val="35000"/>
            </a:spcAft>
            <a:buNone/>
          </a:pPr>
          <a:r>
            <a:rPr lang="en-GB" sz="4800" kern="1200" dirty="0"/>
            <a:t>BS-D</a:t>
          </a:r>
        </a:p>
      </dsp:txBody>
      <dsp:txXfrm>
        <a:off x="7229475" y="39687"/>
        <a:ext cx="3286125" cy="1971675"/>
      </dsp:txXfrm>
    </dsp:sp>
    <dsp:sp modelId="{421E7073-02C7-2E4E-A2B4-1B711311D1F6}">
      <dsp:nvSpPr>
        <dsp:cNvPr id="0" name=""/>
        <dsp:cNvSpPr/>
      </dsp:nvSpPr>
      <dsp:spPr>
        <a:xfrm>
          <a:off x="0"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GB" sz="4800" kern="1200" dirty="0"/>
            <a:t>NS4vEW3</a:t>
          </a:r>
        </a:p>
        <a:p>
          <a:pPr marL="0" lvl="0" indent="0" algn="ctr" defTabSz="2133600">
            <a:lnSpc>
              <a:spcPct val="90000"/>
            </a:lnSpc>
            <a:spcBef>
              <a:spcPct val="0"/>
            </a:spcBef>
            <a:spcAft>
              <a:spcPct val="35000"/>
            </a:spcAft>
            <a:buNone/>
          </a:pPr>
          <a:r>
            <a:rPr lang="en-GB" sz="4800" kern="1200" dirty="0"/>
            <a:t>BS-E</a:t>
          </a:r>
        </a:p>
      </dsp:txBody>
      <dsp:txXfrm>
        <a:off x="0" y="2339975"/>
        <a:ext cx="3286125" cy="1971675"/>
      </dsp:txXfrm>
    </dsp:sp>
    <dsp:sp modelId="{8C0C3A54-E04C-E44A-8458-D74FEE8E8A81}">
      <dsp:nvSpPr>
        <dsp:cNvPr id="0" name=""/>
        <dsp:cNvSpPr/>
      </dsp:nvSpPr>
      <dsp:spPr>
        <a:xfrm>
          <a:off x="3614737"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GB" sz="4800" kern="1200" dirty="0"/>
            <a:t>NS5vEW4</a:t>
          </a:r>
        </a:p>
        <a:p>
          <a:pPr marL="0" lvl="0" indent="0" algn="ctr" defTabSz="2133600">
            <a:lnSpc>
              <a:spcPct val="90000"/>
            </a:lnSpc>
            <a:spcBef>
              <a:spcPct val="0"/>
            </a:spcBef>
            <a:spcAft>
              <a:spcPct val="35000"/>
            </a:spcAft>
            <a:buNone/>
          </a:pPr>
          <a:r>
            <a:rPr lang="en-GB" sz="4800" kern="1200" dirty="0"/>
            <a:t>BS-F</a:t>
          </a:r>
        </a:p>
      </dsp:txBody>
      <dsp:txXfrm>
        <a:off x="3614737" y="2339975"/>
        <a:ext cx="3286125" cy="1971675"/>
      </dsp:txXfrm>
    </dsp:sp>
    <dsp:sp modelId="{139C0177-96BB-5847-BF95-E79EF1D42D34}">
      <dsp:nvSpPr>
        <dsp:cNvPr id="0" name=""/>
        <dsp:cNvSpPr/>
      </dsp:nvSpPr>
      <dsp:spPr>
        <a:xfrm>
          <a:off x="7229475"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GB" sz="4800" kern="1200" dirty="0"/>
            <a:t>NS6vES5</a:t>
          </a:r>
        </a:p>
        <a:p>
          <a:pPr marL="0" lvl="0" indent="0" algn="ctr" defTabSz="2133600">
            <a:lnSpc>
              <a:spcPct val="90000"/>
            </a:lnSpc>
            <a:spcBef>
              <a:spcPct val="0"/>
            </a:spcBef>
            <a:spcAft>
              <a:spcPct val="35000"/>
            </a:spcAft>
            <a:buNone/>
          </a:pPr>
          <a:r>
            <a:rPr lang="en-GB" sz="4800" kern="1200" dirty="0"/>
            <a:t>BS-A</a:t>
          </a:r>
        </a:p>
      </dsp:txBody>
      <dsp:txXfrm>
        <a:off x="7229475" y="2339975"/>
        <a:ext cx="3286125" cy="19716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34FF58-64BC-A642-8EB6-6B128EB6A4BD}">
      <dsp:nvSpPr>
        <dsp:cNvPr id="0" name=""/>
        <dsp:cNvSpPr/>
      </dsp:nvSpPr>
      <dsp:spPr>
        <a:xfrm>
          <a:off x="0"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GB" sz="4800" kern="1200" dirty="0"/>
            <a:t>NS1vEW5 BS-C</a:t>
          </a:r>
        </a:p>
      </dsp:txBody>
      <dsp:txXfrm>
        <a:off x="0" y="39687"/>
        <a:ext cx="3286125" cy="1971675"/>
      </dsp:txXfrm>
    </dsp:sp>
    <dsp:sp modelId="{6036EEED-2A0D-D344-8C49-345FC205F296}">
      <dsp:nvSpPr>
        <dsp:cNvPr id="0" name=""/>
        <dsp:cNvSpPr/>
      </dsp:nvSpPr>
      <dsp:spPr>
        <a:xfrm>
          <a:off x="3614737"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GB" sz="4800" kern="1200" dirty="0"/>
            <a:t>NS2vEW6</a:t>
          </a:r>
        </a:p>
        <a:p>
          <a:pPr marL="0" lvl="0" indent="0" algn="ctr" defTabSz="2133600">
            <a:lnSpc>
              <a:spcPct val="90000"/>
            </a:lnSpc>
            <a:spcBef>
              <a:spcPct val="0"/>
            </a:spcBef>
            <a:spcAft>
              <a:spcPct val="35000"/>
            </a:spcAft>
            <a:buNone/>
          </a:pPr>
          <a:r>
            <a:rPr lang="en-GB" sz="4800" kern="1200" dirty="0"/>
            <a:t>BS-D</a:t>
          </a:r>
        </a:p>
      </dsp:txBody>
      <dsp:txXfrm>
        <a:off x="3614737" y="39687"/>
        <a:ext cx="3286125" cy="1971675"/>
      </dsp:txXfrm>
    </dsp:sp>
    <dsp:sp modelId="{06B87F45-31CC-D24C-B40C-F7EBF79BF690}">
      <dsp:nvSpPr>
        <dsp:cNvPr id="0" name=""/>
        <dsp:cNvSpPr/>
      </dsp:nvSpPr>
      <dsp:spPr>
        <a:xfrm>
          <a:off x="7229475"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GB" sz="4800" kern="1200" dirty="0"/>
            <a:t>NS3vEW1</a:t>
          </a:r>
        </a:p>
        <a:p>
          <a:pPr marL="0" lvl="0" indent="0" algn="ctr" defTabSz="2133600">
            <a:lnSpc>
              <a:spcPct val="90000"/>
            </a:lnSpc>
            <a:spcBef>
              <a:spcPct val="0"/>
            </a:spcBef>
            <a:spcAft>
              <a:spcPct val="35000"/>
            </a:spcAft>
            <a:buNone/>
          </a:pPr>
          <a:r>
            <a:rPr lang="en-GB" sz="4800" kern="1200" dirty="0"/>
            <a:t>BS-E</a:t>
          </a:r>
        </a:p>
      </dsp:txBody>
      <dsp:txXfrm>
        <a:off x="7229475" y="39687"/>
        <a:ext cx="3286125" cy="1971675"/>
      </dsp:txXfrm>
    </dsp:sp>
    <dsp:sp modelId="{421E7073-02C7-2E4E-A2B4-1B711311D1F6}">
      <dsp:nvSpPr>
        <dsp:cNvPr id="0" name=""/>
        <dsp:cNvSpPr/>
      </dsp:nvSpPr>
      <dsp:spPr>
        <a:xfrm>
          <a:off x="0"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GB" sz="4800" kern="1200" dirty="0"/>
            <a:t>NS4vEW2</a:t>
          </a:r>
        </a:p>
        <a:p>
          <a:pPr marL="0" lvl="0" indent="0" algn="ctr" defTabSz="2133600">
            <a:lnSpc>
              <a:spcPct val="90000"/>
            </a:lnSpc>
            <a:spcBef>
              <a:spcPct val="0"/>
            </a:spcBef>
            <a:spcAft>
              <a:spcPct val="35000"/>
            </a:spcAft>
            <a:buNone/>
          </a:pPr>
          <a:r>
            <a:rPr lang="en-GB" sz="4800" kern="1200" dirty="0"/>
            <a:t>BS-F</a:t>
          </a:r>
        </a:p>
      </dsp:txBody>
      <dsp:txXfrm>
        <a:off x="0" y="2339975"/>
        <a:ext cx="3286125" cy="1971675"/>
      </dsp:txXfrm>
    </dsp:sp>
    <dsp:sp modelId="{8C0C3A54-E04C-E44A-8458-D74FEE8E8A81}">
      <dsp:nvSpPr>
        <dsp:cNvPr id="0" name=""/>
        <dsp:cNvSpPr/>
      </dsp:nvSpPr>
      <dsp:spPr>
        <a:xfrm>
          <a:off x="3614737"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GB" sz="4800" kern="1200" dirty="0"/>
            <a:t>NS5vEW3</a:t>
          </a:r>
        </a:p>
        <a:p>
          <a:pPr marL="0" lvl="0" indent="0" algn="ctr" defTabSz="2133600">
            <a:lnSpc>
              <a:spcPct val="90000"/>
            </a:lnSpc>
            <a:spcBef>
              <a:spcPct val="0"/>
            </a:spcBef>
            <a:spcAft>
              <a:spcPct val="35000"/>
            </a:spcAft>
            <a:buNone/>
          </a:pPr>
          <a:r>
            <a:rPr lang="en-GB" sz="4800" kern="1200" dirty="0"/>
            <a:t>BS-A</a:t>
          </a:r>
        </a:p>
      </dsp:txBody>
      <dsp:txXfrm>
        <a:off x="3614737" y="2339975"/>
        <a:ext cx="3286125" cy="1971675"/>
      </dsp:txXfrm>
    </dsp:sp>
    <dsp:sp modelId="{139C0177-96BB-5847-BF95-E79EF1D42D34}">
      <dsp:nvSpPr>
        <dsp:cNvPr id="0" name=""/>
        <dsp:cNvSpPr/>
      </dsp:nvSpPr>
      <dsp:spPr>
        <a:xfrm>
          <a:off x="7229475"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GB" sz="4800" kern="1200" dirty="0"/>
            <a:t>NS6vES4</a:t>
          </a:r>
        </a:p>
        <a:p>
          <a:pPr marL="0" lvl="0" indent="0" algn="ctr" defTabSz="2133600">
            <a:lnSpc>
              <a:spcPct val="90000"/>
            </a:lnSpc>
            <a:spcBef>
              <a:spcPct val="0"/>
            </a:spcBef>
            <a:spcAft>
              <a:spcPct val="35000"/>
            </a:spcAft>
            <a:buNone/>
          </a:pPr>
          <a:r>
            <a:rPr lang="en-GB" sz="4800" kern="1200" dirty="0"/>
            <a:t>BS-B</a:t>
          </a:r>
        </a:p>
      </dsp:txBody>
      <dsp:txXfrm>
        <a:off x="7229475" y="2339975"/>
        <a:ext cx="3286125" cy="197167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34FF58-64BC-A642-8EB6-6B128EB6A4BD}">
      <dsp:nvSpPr>
        <dsp:cNvPr id="0" name=""/>
        <dsp:cNvSpPr/>
      </dsp:nvSpPr>
      <dsp:spPr>
        <a:xfrm>
          <a:off x="0"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GB" sz="4800" kern="1200" dirty="0"/>
            <a:t>NS1vEW4 BS-D</a:t>
          </a:r>
        </a:p>
      </dsp:txBody>
      <dsp:txXfrm>
        <a:off x="0" y="39687"/>
        <a:ext cx="3286125" cy="1971675"/>
      </dsp:txXfrm>
    </dsp:sp>
    <dsp:sp modelId="{6036EEED-2A0D-D344-8C49-345FC205F296}">
      <dsp:nvSpPr>
        <dsp:cNvPr id="0" name=""/>
        <dsp:cNvSpPr/>
      </dsp:nvSpPr>
      <dsp:spPr>
        <a:xfrm>
          <a:off x="3614737"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GB" sz="4800" kern="1200" dirty="0"/>
            <a:t>NS2vEW5</a:t>
          </a:r>
        </a:p>
        <a:p>
          <a:pPr marL="0" lvl="0" indent="0" algn="ctr" defTabSz="2133600">
            <a:lnSpc>
              <a:spcPct val="90000"/>
            </a:lnSpc>
            <a:spcBef>
              <a:spcPct val="0"/>
            </a:spcBef>
            <a:spcAft>
              <a:spcPct val="35000"/>
            </a:spcAft>
            <a:buNone/>
          </a:pPr>
          <a:r>
            <a:rPr lang="en-GB" sz="4800" kern="1200" dirty="0"/>
            <a:t>BS-E</a:t>
          </a:r>
        </a:p>
      </dsp:txBody>
      <dsp:txXfrm>
        <a:off x="3614737" y="39687"/>
        <a:ext cx="3286125" cy="1971675"/>
      </dsp:txXfrm>
    </dsp:sp>
    <dsp:sp modelId="{06B87F45-31CC-D24C-B40C-F7EBF79BF690}">
      <dsp:nvSpPr>
        <dsp:cNvPr id="0" name=""/>
        <dsp:cNvSpPr/>
      </dsp:nvSpPr>
      <dsp:spPr>
        <a:xfrm>
          <a:off x="7229475"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GB" sz="4800" kern="1200" dirty="0"/>
            <a:t>NS3vEW6</a:t>
          </a:r>
        </a:p>
        <a:p>
          <a:pPr marL="0" lvl="0" indent="0" algn="ctr" defTabSz="2133600">
            <a:lnSpc>
              <a:spcPct val="90000"/>
            </a:lnSpc>
            <a:spcBef>
              <a:spcPct val="0"/>
            </a:spcBef>
            <a:spcAft>
              <a:spcPct val="35000"/>
            </a:spcAft>
            <a:buNone/>
          </a:pPr>
          <a:r>
            <a:rPr lang="en-GB" sz="4800" kern="1200" dirty="0"/>
            <a:t>BS-F</a:t>
          </a:r>
        </a:p>
      </dsp:txBody>
      <dsp:txXfrm>
        <a:off x="7229475" y="39687"/>
        <a:ext cx="3286125" cy="1971675"/>
      </dsp:txXfrm>
    </dsp:sp>
    <dsp:sp modelId="{421E7073-02C7-2E4E-A2B4-1B711311D1F6}">
      <dsp:nvSpPr>
        <dsp:cNvPr id="0" name=""/>
        <dsp:cNvSpPr/>
      </dsp:nvSpPr>
      <dsp:spPr>
        <a:xfrm>
          <a:off x="0"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GB" sz="4800" kern="1200" dirty="0"/>
            <a:t>NS4vEW1</a:t>
          </a:r>
        </a:p>
        <a:p>
          <a:pPr marL="0" lvl="0" indent="0" algn="ctr" defTabSz="2133600">
            <a:lnSpc>
              <a:spcPct val="90000"/>
            </a:lnSpc>
            <a:spcBef>
              <a:spcPct val="0"/>
            </a:spcBef>
            <a:spcAft>
              <a:spcPct val="35000"/>
            </a:spcAft>
            <a:buNone/>
          </a:pPr>
          <a:r>
            <a:rPr lang="en-GB" sz="4800" kern="1200" dirty="0"/>
            <a:t>BS-A</a:t>
          </a:r>
        </a:p>
      </dsp:txBody>
      <dsp:txXfrm>
        <a:off x="0" y="2339975"/>
        <a:ext cx="3286125" cy="1971675"/>
      </dsp:txXfrm>
    </dsp:sp>
    <dsp:sp modelId="{8C0C3A54-E04C-E44A-8458-D74FEE8E8A81}">
      <dsp:nvSpPr>
        <dsp:cNvPr id="0" name=""/>
        <dsp:cNvSpPr/>
      </dsp:nvSpPr>
      <dsp:spPr>
        <a:xfrm>
          <a:off x="3614737"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GB" sz="4800" kern="1200" dirty="0"/>
            <a:t>NS5vEW2</a:t>
          </a:r>
        </a:p>
        <a:p>
          <a:pPr marL="0" lvl="0" indent="0" algn="ctr" defTabSz="2133600">
            <a:lnSpc>
              <a:spcPct val="90000"/>
            </a:lnSpc>
            <a:spcBef>
              <a:spcPct val="0"/>
            </a:spcBef>
            <a:spcAft>
              <a:spcPct val="35000"/>
            </a:spcAft>
            <a:buNone/>
          </a:pPr>
          <a:r>
            <a:rPr lang="en-GB" sz="4800" kern="1200" dirty="0"/>
            <a:t>BS-B</a:t>
          </a:r>
        </a:p>
      </dsp:txBody>
      <dsp:txXfrm>
        <a:off x="3614737" y="2339975"/>
        <a:ext cx="3286125" cy="1971675"/>
      </dsp:txXfrm>
    </dsp:sp>
    <dsp:sp modelId="{139C0177-96BB-5847-BF95-E79EF1D42D34}">
      <dsp:nvSpPr>
        <dsp:cNvPr id="0" name=""/>
        <dsp:cNvSpPr/>
      </dsp:nvSpPr>
      <dsp:spPr>
        <a:xfrm>
          <a:off x="7229475"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GB" sz="4800" kern="1200" dirty="0"/>
            <a:t>NS6vES3</a:t>
          </a:r>
        </a:p>
        <a:p>
          <a:pPr marL="0" lvl="0" indent="0" algn="ctr" defTabSz="2133600">
            <a:lnSpc>
              <a:spcPct val="90000"/>
            </a:lnSpc>
            <a:spcBef>
              <a:spcPct val="0"/>
            </a:spcBef>
            <a:spcAft>
              <a:spcPct val="35000"/>
            </a:spcAft>
            <a:buNone/>
          </a:pPr>
          <a:r>
            <a:rPr lang="en-GB" sz="4800" kern="1200" dirty="0"/>
            <a:t>BS-C</a:t>
          </a:r>
        </a:p>
      </dsp:txBody>
      <dsp:txXfrm>
        <a:off x="7229475" y="2339975"/>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FBDFA-3EDB-6345-B152-7CFA506D9D4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5557037-DABD-B84F-84FF-84013B2AEA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B57CCFE-5CBC-4740-BDB4-627FDADE5130}"/>
              </a:ext>
            </a:extLst>
          </p:cNvPr>
          <p:cNvSpPr>
            <a:spLocks noGrp="1"/>
          </p:cNvSpPr>
          <p:nvPr>
            <p:ph type="dt" sz="half" idx="10"/>
          </p:nvPr>
        </p:nvSpPr>
        <p:spPr/>
        <p:txBody>
          <a:bodyPr/>
          <a:lstStyle/>
          <a:p>
            <a:fld id="{29A96B5B-2B38-3643-9185-92168619109A}" type="datetimeFigureOut">
              <a:rPr lang="en-US" smtClean="0"/>
              <a:t>12/8/23</a:t>
            </a:fld>
            <a:endParaRPr lang="en-US"/>
          </a:p>
        </p:txBody>
      </p:sp>
      <p:sp>
        <p:nvSpPr>
          <p:cNvPr id="5" name="Footer Placeholder 4">
            <a:extLst>
              <a:ext uri="{FF2B5EF4-FFF2-40B4-BE49-F238E27FC236}">
                <a16:creationId xmlns:a16="http://schemas.microsoft.com/office/drawing/2014/main" id="{34A14C62-FCAF-5144-81E6-8D1C0601E5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FE53C5-0194-0847-BD18-4D32855CDA39}"/>
              </a:ext>
            </a:extLst>
          </p:cNvPr>
          <p:cNvSpPr>
            <a:spLocks noGrp="1"/>
          </p:cNvSpPr>
          <p:nvPr>
            <p:ph type="sldNum" sz="quarter" idx="12"/>
          </p:nvPr>
        </p:nvSpPr>
        <p:spPr/>
        <p:txBody>
          <a:bodyPr/>
          <a:lstStyle/>
          <a:p>
            <a:fld id="{E635FD6E-69AD-9947-903F-077970A4035B}" type="slidenum">
              <a:rPr lang="en-US" smtClean="0"/>
              <a:t>‹#›</a:t>
            </a:fld>
            <a:endParaRPr lang="en-US"/>
          </a:p>
        </p:txBody>
      </p:sp>
    </p:spTree>
    <p:extLst>
      <p:ext uri="{BB962C8B-B14F-4D97-AF65-F5344CB8AC3E}">
        <p14:creationId xmlns:p14="http://schemas.microsoft.com/office/powerpoint/2010/main" val="2438794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DBDDE-DD5F-F84E-A1D3-68D1D97AC4C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C46DDB4-CEC4-FB4D-8AF8-7C10FBB90C9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44EB560-6CB0-0E48-A4D1-53211980E40A}"/>
              </a:ext>
            </a:extLst>
          </p:cNvPr>
          <p:cNvSpPr>
            <a:spLocks noGrp="1"/>
          </p:cNvSpPr>
          <p:nvPr>
            <p:ph type="dt" sz="half" idx="10"/>
          </p:nvPr>
        </p:nvSpPr>
        <p:spPr/>
        <p:txBody>
          <a:bodyPr/>
          <a:lstStyle/>
          <a:p>
            <a:fld id="{29A96B5B-2B38-3643-9185-92168619109A}" type="datetimeFigureOut">
              <a:rPr lang="en-US" smtClean="0"/>
              <a:t>12/8/23</a:t>
            </a:fld>
            <a:endParaRPr lang="en-US"/>
          </a:p>
        </p:txBody>
      </p:sp>
      <p:sp>
        <p:nvSpPr>
          <p:cNvPr id="5" name="Footer Placeholder 4">
            <a:extLst>
              <a:ext uri="{FF2B5EF4-FFF2-40B4-BE49-F238E27FC236}">
                <a16:creationId xmlns:a16="http://schemas.microsoft.com/office/drawing/2014/main" id="{07B3B787-4753-2449-B449-41B6DD40A5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1D7B15-89C2-CA48-A44F-BAF1DF0C28D5}"/>
              </a:ext>
            </a:extLst>
          </p:cNvPr>
          <p:cNvSpPr>
            <a:spLocks noGrp="1"/>
          </p:cNvSpPr>
          <p:nvPr>
            <p:ph type="sldNum" sz="quarter" idx="12"/>
          </p:nvPr>
        </p:nvSpPr>
        <p:spPr/>
        <p:txBody>
          <a:bodyPr/>
          <a:lstStyle/>
          <a:p>
            <a:fld id="{E635FD6E-69AD-9947-903F-077970A4035B}" type="slidenum">
              <a:rPr lang="en-US" smtClean="0"/>
              <a:t>‹#›</a:t>
            </a:fld>
            <a:endParaRPr lang="en-US"/>
          </a:p>
        </p:txBody>
      </p:sp>
    </p:spTree>
    <p:extLst>
      <p:ext uri="{BB962C8B-B14F-4D97-AF65-F5344CB8AC3E}">
        <p14:creationId xmlns:p14="http://schemas.microsoft.com/office/powerpoint/2010/main" val="3363721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A1972C-F9D3-C540-BE43-B74790D6852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7B44E59-3181-C746-B0BA-BD2F43D44E0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6550ED1-48C2-7947-AF30-2205C2A294F2}"/>
              </a:ext>
            </a:extLst>
          </p:cNvPr>
          <p:cNvSpPr>
            <a:spLocks noGrp="1"/>
          </p:cNvSpPr>
          <p:nvPr>
            <p:ph type="dt" sz="half" idx="10"/>
          </p:nvPr>
        </p:nvSpPr>
        <p:spPr/>
        <p:txBody>
          <a:bodyPr/>
          <a:lstStyle/>
          <a:p>
            <a:fld id="{29A96B5B-2B38-3643-9185-92168619109A}" type="datetimeFigureOut">
              <a:rPr lang="en-US" smtClean="0"/>
              <a:t>12/8/23</a:t>
            </a:fld>
            <a:endParaRPr lang="en-US"/>
          </a:p>
        </p:txBody>
      </p:sp>
      <p:sp>
        <p:nvSpPr>
          <p:cNvPr id="5" name="Footer Placeholder 4">
            <a:extLst>
              <a:ext uri="{FF2B5EF4-FFF2-40B4-BE49-F238E27FC236}">
                <a16:creationId xmlns:a16="http://schemas.microsoft.com/office/drawing/2014/main" id="{F0B9B655-9D79-BA40-B7CA-E3FD5ED3BF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BC1267-D1B9-8B42-956D-A42EB55F9BA1}"/>
              </a:ext>
            </a:extLst>
          </p:cNvPr>
          <p:cNvSpPr>
            <a:spLocks noGrp="1"/>
          </p:cNvSpPr>
          <p:nvPr>
            <p:ph type="sldNum" sz="quarter" idx="12"/>
          </p:nvPr>
        </p:nvSpPr>
        <p:spPr/>
        <p:txBody>
          <a:bodyPr/>
          <a:lstStyle/>
          <a:p>
            <a:fld id="{E635FD6E-69AD-9947-903F-077970A4035B}" type="slidenum">
              <a:rPr lang="en-US" smtClean="0"/>
              <a:t>‹#›</a:t>
            </a:fld>
            <a:endParaRPr lang="en-US"/>
          </a:p>
        </p:txBody>
      </p:sp>
    </p:spTree>
    <p:extLst>
      <p:ext uri="{BB962C8B-B14F-4D97-AF65-F5344CB8AC3E}">
        <p14:creationId xmlns:p14="http://schemas.microsoft.com/office/powerpoint/2010/main" val="3011817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3E731-511C-0C4C-A7DB-36CAAF5886B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1BC2C23-CD83-E640-BAF3-C378C1836C2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0E39ABC-38B4-5147-83E8-DAFF3D43B702}"/>
              </a:ext>
            </a:extLst>
          </p:cNvPr>
          <p:cNvSpPr>
            <a:spLocks noGrp="1"/>
          </p:cNvSpPr>
          <p:nvPr>
            <p:ph type="dt" sz="half" idx="10"/>
          </p:nvPr>
        </p:nvSpPr>
        <p:spPr/>
        <p:txBody>
          <a:bodyPr/>
          <a:lstStyle/>
          <a:p>
            <a:fld id="{29A96B5B-2B38-3643-9185-92168619109A}" type="datetimeFigureOut">
              <a:rPr lang="en-US" smtClean="0"/>
              <a:t>12/8/23</a:t>
            </a:fld>
            <a:endParaRPr lang="en-US"/>
          </a:p>
        </p:txBody>
      </p:sp>
      <p:sp>
        <p:nvSpPr>
          <p:cNvPr id="5" name="Footer Placeholder 4">
            <a:extLst>
              <a:ext uri="{FF2B5EF4-FFF2-40B4-BE49-F238E27FC236}">
                <a16:creationId xmlns:a16="http://schemas.microsoft.com/office/drawing/2014/main" id="{321A5D79-472F-3844-98B6-0B8E09C1BA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46BEFB-A7E7-1C45-9CFD-456BB92D3F72}"/>
              </a:ext>
            </a:extLst>
          </p:cNvPr>
          <p:cNvSpPr>
            <a:spLocks noGrp="1"/>
          </p:cNvSpPr>
          <p:nvPr>
            <p:ph type="sldNum" sz="quarter" idx="12"/>
          </p:nvPr>
        </p:nvSpPr>
        <p:spPr/>
        <p:txBody>
          <a:bodyPr/>
          <a:lstStyle/>
          <a:p>
            <a:fld id="{E635FD6E-69AD-9947-903F-077970A4035B}" type="slidenum">
              <a:rPr lang="en-US" smtClean="0"/>
              <a:t>‹#›</a:t>
            </a:fld>
            <a:endParaRPr lang="en-US"/>
          </a:p>
        </p:txBody>
      </p:sp>
    </p:spTree>
    <p:extLst>
      <p:ext uri="{BB962C8B-B14F-4D97-AF65-F5344CB8AC3E}">
        <p14:creationId xmlns:p14="http://schemas.microsoft.com/office/powerpoint/2010/main" val="1171088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21891-0E21-E34E-84F0-7E67179FEFA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67C6BC3-A7B8-5541-AE33-A3C682B3BF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BEF853A-9C2D-EC43-9E56-B9B5929288E1}"/>
              </a:ext>
            </a:extLst>
          </p:cNvPr>
          <p:cNvSpPr>
            <a:spLocks noGrp="1"/>
          </p:cNvSpPr>
          <p:nvPr>
            <p:ph type="dt" sz="half" idx="10"/>
          </p:nvPr>
        </p:nvSpPr>
        <p:spPr/>
        <p:txBody>
          <a:bodyPr/>
          <a:lstStyle/>
          <a:p>
            <a:fld id="{29A96B5B-2B38-3643-9185-92168619109A}" type="datetimeFigureOut">
              <a:rPr lang="en-US" smtClean="0"/>
              <a:t>12/8/23</a:t>
            </a:fld>
            <a:endParaRPr lang="en-US"/>
          </a:p>
        </p:txBody>
      </p:sp>
      <p:sp>
        <p:nvSpPr>
          <p:cNvPr id="5" name="Footer Placeholder 4">
            <a:extLst>
              <a:ext uri="{FF2B5EF4-FFF2-40B4-BE49-F238E27FC236}">
                <a16:creationId xmlns:a16="http://schemas.microsoft.com/office/drawing/2014/main" id="{6D495601-B3A6-A84E-84D3-FC31C5EBE7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900529-AFFC-2448-BCE6-4E44CCD8D76A}"/>
              </a:ext>
            </a:extLst>
          </p:cNvPr>
          <p:cNvSpPr>
            <a:spLocks noGrp="1"/>
          </p:cNvSpPr>
          <p:nvPr>
            <p:ph type="sldNum" sz="quarter" idx="12"/>
          </p:nvPr>
        </p:nvSpPr>
        <p:spPr/>
        <p:txBody>
          <a:bodyPr/>
          <a:lstStyle/>
          <a:p>
            <a:fld id="{E635FD6E-69AD-9947-903F-077970A4035B}" type="slidenum">
              <a:rPr lang="en-US" smtClean="0"/>
              <a:t>‹#›</a:t>
            </a:fld>
            <a:endParaRPr lang="en-US"/>
          </a:p>
        </p:txBody>
      </p:sp>
    </p:spTree>
    <p:extLst>
      <p:ext uri="{BB962C8B-B14F-4D97-AF65-F5344CB8AC3E}">
        <p14:creationId xmlns:p14="http://schemas.microsoft.com/office/powerpoint/2010/main" val="203472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0AD60-E391-284A-8CF3-B7F03A64C70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0B3B42E-DA63-9945-9956-8E9288A2870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B4D2F8A-1591-0548-9A31-01548F095C8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9B1AEB7-CBEA-8C46-A22A-76789AA728D5}"/>
              </a:ext>
            </a:extLst>
          </p:cNvPr>
          <p:cNvSpPr>
            <a:spLocks noGrp="1"/>
          </p:cNvSpPr>
          <p:nvPr>
            <p:ph type="dt" sz="half" idx="10"/>
          </p:nvPr>
        </p:nvSpPr>
        <p:spPr/>
        <p:txBody>
          <a:bodyPr/>
          <a:lstStyle/>
          <a:p>
            <a:fld id="{29A96B5B-2B38-3643-9185-92168619109A}" type="datetimeFigureOut">
              <a:rPr lang="en-US" smtClean="0"/>
              <a:t>12/8/23</a:t>
            </a:fld>
            <a:endParaRPr lang="en-US"/>
          </a:p>
        </p:txBody>
      </p:sp>
      <p:sp>
        <p:nvSpPr>
          <p:cNvPr id="6" name="Footer Placeholder 5">
            <a:extLst>
              <a:ext uri="{FF2B5EF4-FFF2-40B4-BE49-F238E27FC236}">
                <a16:creationId xmlns:a16="http://schemas.microsoft.com/office/drawing/2014/main" id="{C2BFD052-A64D-2847-BC86-747C68EA35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23D50F-71A7-544F-AAB3-0C21D4DE0BF2}"/>
              </a:ext>
            </a:extLst>
          </p:cNvPr>
          <p:cNvSpPr>
            <a:spLocks noGrp="1"/>
          </p:cNvSpPr>
          <p:nvPr>
            <p:ph type="sldNum" sz="quarter" idx="12"/>
          </p:nvPr>
        </p:nvSpPr>
        <p:spPr/>
        <p:txBody>
          <a:bodyPr/>
          <a:lstStyle/>
          <a:p>
            <a:fld id="{E635FD6E-69AD-9947-903F-077970A4035B}" type="slidenum">
              <a:rPr lang="en-US" smtClean="0"/>
              <a:t>‹#›</a:t>
            </a:fld>
            <a:endParaRPr lang="en-US"/>
          </a:p>
        </p:txBody>
      </p:sp>
    </p:spTree>
    <p:extLst>
      <p:ext uri="{BB962C8B-B14F-4D97-AF65-F5344CB8AC3E}">
        <p14:creationId xmlns:p14="http://schemas.microsoft.com/office/powerpoint/2010/main" val="2750599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5A172-EB8E-FA49-A403-7D3AF41480E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6172EAF-E6E9-DD40-A21E-91016D809E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3CA98EA-52C2-A04E-B3BD-FBD0F6ADDEA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5ECB08E-8D3B-8B4A-8E2C-780E80DA3E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DE9D756-D838-F747-AF88-35E368A73B4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43D8893-22FB-DD4D-A1E0-A1514D6A0AF0}"/>
              </a:ext>
            </a:extLst>
          </p:cNvPr>
          <p:cNvSpPr>
            <a:spLocks noGrp="1"/>
          </p:cNvSpPr>
          <p:nvPr>
            <p:ph type="dt" sz="half" idx="10"/>
          </p:nvPr>
        </p:nvSpPr>
        <p:spPr/>
        <p:txBody>
          <a:bodyPr/>
          <a:lstStyle/>
          <a:p>
            <a:fld id="{29A96B5B-2B38-3643-9185-92168619109A}" type="datetimeFigureOut">
              <a:rPr lang="en-US" smtClean="0"/>
              <a:t>12/8/23</a:t>
            </a:fld>
            <a:endParaRPr lang="en-US"/>
          </a:p>
        </p:txBody>
      </p:sp>
      <p:sp>
        <p:nvSpPr>
          <p:cNvPr id="8" name="Footer Placeholder 7">
            <a:extLst>
              <a:ext uri="{FF2B5EF4-FFF2-40B4-BE49-F238E27FC236}">
                <a16:creationId xmlns:a16="http://schemas.microsoft.com/office/drawing/2014/main" id="{B3379824-45F2-A649-AA4D-A355763EA9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4B4163-E844-5845-944D-52CA84F8FBBB}"/>
              </a:ext>
            </a:extLst>
          </p:cNvPr>
          <p:cNvSpPr>
            <a:spLocks noGrp="1"/>
          </p:cNvSpPr>
          <p:nvPr>
            <p:ph type="sldNum" sz="quarter" idx="12"/>
          </p:nvPr>
        </p:nvSpPr>
        <p:spPr/>
        <p:txBody>
          <a:bodyPr/>
          <a:lstStyle/>
          <a:p>
            <a:fld id="{E635FD6E-69AD-9947-903F-077970A4035B}" type="slidenum">
              <a:rPr lang="en-US" smtClean="0"/>
              <a:t>‹#›</a:t>
            </a:fld>
            <a:endParaRPr lang="en-US"/>
          </a:p>
        </p:txBody>
      </p:sp>
    </p:spTree>
    <p:extLst>
      <p:ext uri="{BB962C8B-B14F-4D97-AF65-F5344CB8AC3E}">
        <p14:creationId xmlns:p14="http://schemas.microsoft.com/office/powerpoint/2010/main" val="1140566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673EE-1F0A-4B46-B610-3549518791B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53D660E-C5B2-594F-9393-91617E80A983}"/>
              </a:ext>
            </a:extLst>
          </p:cNvPr>
          <p:cNvSpPr>
            <a:spLocks noGrp="1"/>
          </p:cNvSpPr>
          <p:nvPr>
            <p:ph type="dt" sz="half" idx="10"/>
          </p:nvPr>
        </p:nvSpPr>
        <p:spPr/>
        <p:txBody>
          <a:bodyPr/>
          <a:lstStyle/>
          <a:p>
            <a:fld id="{29A96B5B-2B38-3643-9185-92168619109A}" type="datetimeFigureOut">
              <a:rPr lang="en-US" smtClean="0"/>
              <a:t>12/8/23</a:t>
            </a:fld>
            <a:endParaRPr lang="en-US"/>
          </a:p>
        </p:txBody>
      </p:sp>
      <p:sp>
        <p:nvSpPr>
          <p:cNvPr id="4" name="Footer Placeholder 3">
            <a:extLst>
              <a:ext uri="{FF2B5EF4-FFF2-40B4-BE49-F238E27FC236}">
                <a16:creationId xmlns:a16="http://schemas.microsoft.com/office/drawing/2014/main" id="{6255A125-C5C1-EB41-8794-54940CE52D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C83CF7-4643-3646-9BC6-B924685D73D5}"/>
              </a:ext>
            </a:extLst>
          </p:cNvPr>
          <p:cNvSpPr>
            <a:spLocks noGrp="1"/>
          </p:cNvSpPr>
          <p:nvPr>
            <p:ph type="sldNum" sz="quarter" idx="12"/>
          </p:nvPr>
        </p:nvSpPr>
        <p:spPr/>
        <p:txBody>
          <a:bodyPr/>
          <a:lstStyle/>
          <a:p>
            <a:fld id="{E635FD6E-69AD-9947-903F-077970A4035B}" type="slidenum">
              <a:rPr lang="en-US" smtClean="0"/>
              <a:t>‹#›</a:t>
            </a:fld>
            <a:endParaRPr lang="en-US"/>
          </a:p>
        </p:txBody>
      </p:sp>
    </p:spTree>
    <p:extLst>
      <p:ext uri="{BB962C8B-B14F-4D97-AF65-F5344CB8AC3E}">
        <p14:creationId xmlns:p14="http://schemas.microsoft.com/office/powerpoint/2010/main" val="708216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FB1BD9-AB0F-264B-909F-E2361183E206}"/>
              </a:ext>
            </a:extLst>
          </p:cNvPr>
          <p:cNvSpPr>
            <a:spLocks noGrp="1"/>
          </p:cNvSpPr>
          <p:nvPr>
            <p:ph type="dt" sz="half" idx="10"/>
          </p:nvPr>
        </p:nvSpPr>
        <p:spPr/>
        <p:txBody>
          <a:bodyPr/>
          <a:lstStyle/>
          <a:p>
            <a:fld id="{29A96B5B-2B38-3643-9185-92168619109A}" type="datetimeFigureOut">
              <a:rPr lang="en-US" smtClean="0"/>
              <a:t>12/8/23</a:t>
            </a:fld>
            <a:endParaRPr lang="en-US"/>
          </a:p>
        </p:txBody>
      </p:sp>
      <p:sp>
        <p:nvSpPr>
          <p:cNvPr id="3" name="Footer Placeholder 2">
            <a:extLst>
              <a:ext uri="{FF2B5EF4-FFF2-40B4-BE49-F238E27FC236}">
                <a16:creationId xmlns:a16="http://schemas.microsoft.com/office/drawing/2014/main" id="{838CA177-C2C1-C241-991E-D3FECB2CDB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0F7FE7-FDD4-CC42-8C4D-BD4DEE1741E4}"/>
              </a:ext>
            </a:extLst>
          </p:cNvPr>
          <p:cNvSpPr>
            <a:spLocks noGrp="1"/>
          </p:cNvSpPr>
          <p:nvPr>
            <p:ph type="sldNum" sz="quarter" idx="12"/>
          </p:nvPr>
        </p:nvSpPr>
        <p:spPr/>
        <p:txBody>
          <a:bodyPr/>
          <a:lstStyle/>
          <a:p>
            <a:fld id="{E635FD6E-69AD-9947-903F-077970A4035B}" type="slidenum">
              <a:rPr lang="en-US" smtClean="0"/>
              <a:t>‹#›</a:t>
            </a:fld>
            <a:endParaRPr lang="en-US"/>
          </a:p>
        </p:txBody>
      </p:sp>
    </p:spTree>
    <p:extLst>
      <p:ext uri="{BB962C8B-B14F-4D97-AF65-F5344CB8AC3E}">
        <p14:creationId xmlns:p14="http://schemas.microsoft.com/office/powerpoint/2010/main" val="3803403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45CC9-CB22-A742-8FDC-58AD53D2C6B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6A1A4AE-D2F5-C045-B1BF-F1575B05EC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F415D2A-04C9-384B-9B95-E75A36EC04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576E95F-6603-1949-8C16-FE5811035148}"/>
              </a:ext>
            </a:extLst>
          </p:cNvPr>
          <p:cNvSpPr>
            <a:spLocks noGrp="1"/>
          </p:cNvSpPr>
          <p:nvPr>
            <p:ph type="dt" sz="half" idx="10"/>
          </p:nvPr>
        </p:nvSpPr>
        <p:spPr/>
        <p:txBody>
          <a:bodyPr/>
          <a:lstStyle/>
          <a:p>
            <a:fld id="{29A96B5B-2B38-3643-9185-92168619109A}" type="datetimeFigureOut">
              <a:rPr lang="en-US" smtClean="0"/>
              <a:t>12/8/23</a:t>
            </a:fld>
            <a:endParaRPr lang="en-US"/>
          </a:p>
        </p:txBody>
      </p:sp>
      <p:sp>
        <p:nvSpPr>
          <p:cNvPr id="6" name="Footer Placeholder 5">
            <a:extLst>
              <a:ext uri="{FF2B5EF4-FFF2-40B4-BE49-F238E27FC236}">
                <a16:creationId xmlns:a16="http://schemas.microsoft.com/office/drawing/2014/main" id="{835EF27A-E7BA-C54A-B6C8-4356E3088E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203E02-B932-C340-BA4C-A8EE61716802}"/>
              </a:ext>
            </a:extLst>
          </p:cNvPr>
          <p:cNvSpPr>
            <a:spLocks noGrp="1"/>
          </p:cNvSpPr>
          <p:nvPr>
            <p:ph type="sldNum" sz="quarter" idx="12"/>
          </p:nvPr>
        </p:nvSpPr>
        <p:spPr/>
        <p:txBody>
          <a:bodyPr/>
          <a:lstStyle/>
          <a:p>
            <a:fld id="{E635FD6E-69AD-9947-903F-077970A4035B}" type="slidenum">
              <a:rPr lang="en-US" smtClean="0"/>
              <a:t>‹#›</a:t>
            </a:fld>
            <a:endParaRPr lang="en-US"/>
          </a:p>
        </p:txBody>
      </p:sp>
    </p:spTree>
    <p:extLst>
      <p:ext uri="{BB962C8B-B14F-4D97-AF65-F5344CB8AC3E}">
        <p14:creationId xmlns:p14="http://schemas.microsoft.com/office/powerpoint/2010/main" val="936943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2F757-278C-F942-AC12-9663F802FC8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FA72BBB-5EE2-254C-BC68-0C71ED4F33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CB59AE-BD66-5D4B-B9E1-B36D0F53D4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57425ED-D3E0-6640-97F3-36EA2D2BCA60}"/>
              </a:ext>
            </a:extLst>
          </p:cNvPr>
          <p:cNvSpPr>
            <a:spLocks noGrp="1"/>
          </p:cNvSpPr>
          <p:nvPr>
            <p:ph type="dt" sz="half" idx="10"/>
          </p:nvPr>
        </p:nvSpPr>
        <p:spPr/>
        <p:txBody>
          <a:bodyPr/>
          <a:lstStyle/>
          <a:p>
            <a:fld id="{29A96B5B-2B38-3643-9185-92168619109A}" type="datetimeFigureOut">
              <a:rPr lang="en-US" smtClean="0"/>
              <a:t>12/8/23</a:t>
            </a:fld>
            <a:endParaRPr lang="en-US"/>
          </a:p>
        </p:txBody>
      </p:sp>
      <p:sp>
        <p:nvSpPr>
          <p:cNvPr id="6" name="Footer Placeholder 5">
            <a:extLst>
              <a:ext uri="{FF2B5EF4-FFF2-40B4-BE49-F238E27FC236}">
                <a16:creationId xmlns:a16="http://schemas.microsoft.com/office/drawing/2014/main" id="{60D131C1-2AD8-3648-A73C-96D43791B1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2BE0CE-358B-874E-9EA7-95DC2CB99CD7}"/>
              </a:ext>
            </a:extLst>
          </p:cNvPr>
          <p:cNvSpPr>
            <a:spLocks noGrp="1"/>
          </p:cNvSpPr>
          <p:nvPr>
            <p:ph type="sldNum" sz="quarter" idx="12"/>
          </p:nvPr>
        </p:nvSpPr>
        <p:spPr/>
        <p:txBody>
          <a:bodyPr/>
          <a:lstStyle/>
          <a:p>
            <a:fld id="{E635FD6E-69AD-9947-903F-077970A4035B}" type="slidenum">
              <a:rPr lang="en-US" smtClean="0"/>
              <a:t>‹#›</a:t>
            </a:fld>
            <a:endParaRPr lang="en-US"/>
          </a:p>
        </p:txBody>
      </p:sp>
    </p:spTree>
    <p:extLst>
      <p:ext uri="{BB962C8B-B14F-4D97-AF65-F5344CB8AC3E}">
        <p14:creationId xmlns:p14="http://schemas.microsoft.com/office/powerpoint/2010/main" val="3912939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2FAA9B-E6AA-5142-AC91-B811051CFD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0A84D23-F3CD-FE4A-870A-AE08C7ACC5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4DB21BA-05AE-7345-BD2C-085AFD4828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A96B5B-2B38-3643-9185-92168619109A}" type="datetimeFigureOut">
              <a:rPr lang="en-US" smtClean="0"/>
              <a:t>12/8/23</a:t>
            </a:fld>
            <a:endParaRPr lang="en-US"/>
          </a:p>
        </p:txBody>
      </p:sp>
      <p:sp>
        <p:nvSpPr>
          <p:cNvPr id="5" name="Footer Placeholder 4">
            <a:extLst>
              <a:ext uri="{FF2B5EF4-FFF2-40B4-BE49-F238E27FC236}">
                <a16:creationId xmlns:a16="http://schemas.microsoft.com/office/drawing/2014/main" id="{6B50F8A0-B0E2-5D4D-B3E0-3AE89DB7F6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502C3E-89F1-8E48-B744-AD964F52F8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35FD6E-69AD-9947-903F-077970A4035B}" type="slidenum">
              <a:rPr lang="en-US" smtClean="0"/>
              <a:t>‹#›</a:t>
            </a:fld>
            <a:endParaRPr lang="en-US"/>
          </a:p>
        </p:txBody>
      </p:sp>
    </p:spTree>
    <p:extLst>
      <p:ext uri="{BB962C8B-B14F-4D97-AF65-F5344CB8AC3E}">
        <p14:creationId xmlns:p14="http://schemas.microsoft.com/office/powerpoint/2010/main" val="387978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C3FED-33CC-464F-8082-52C78DD9A2BD}"/>
              </a:ext>
            </a:extLst>
          </p:cNvPr>
          <p:cNvSpPr>
            <a:spLocks noGrp="1"/>
          </p:cNvSpPr>
          <p:nvPr>
            <p:ph type="ctrTitle"/>
          </p:nvPr>
        </p:nvSpPr>
        <p:spPr/>
        <p:txBody>
          <a:bodyPr/>
          <a:lstStyle/>
          <a:p>
            <a:r>
              <a:rPr lang="en-US" dirty="0"/>
              <a:t>DNR Club Level TD Course</a:t>
            </a:r>
          </a:p>
        </p:txBody>
      </p:sp>
      <p:sp>
        <p:nvSpPr>
          <p:cNvPr id="3" name="Subtitle 2">
            <a:extLst>
              <a:ext uri="{FF2B5EF4-FFF2-40B4-BE49-F238E27FC236}">
                <a16:creationId xmlns:a16="http://schemas.microsoft.com/office/drawing/2014/main" id="{B2B5B5DA-1F47-774D-841F-2CD21CD5B4D6}"/>
              </a:ext>
            </a:extLst>
          </p:cNvPr>
          <p:cNvSpPr>
            <a:spLocks noGrp="1"/>
          </p:cNvSpPr>
          <p:nvPr>
            <p:ph type="subTitle" idx="1"/>
          </p:nvPr>
        </p:nvSpPr>
        <p:spPr/>
        <p:txBody>
          <a:bodyPr>
            <a:normAutofit/>
          </a:bodyPr>
          <a:lstStyle/>
          <a:p>
            <a:r>
              <a:rPr lang="en-US" sz="4000" dirty="0"/>
              <a:t>Morning Session</a:t>
            </a:r>
          </a:p>
          <a:p>
            <a:r>
              <a:rPr lang="en-US" sz="4000" dirty="0"/>
              <a:t>Movements &amp; Scoring</a:t>
            </a:r>
          </a:p>
        </p:txBody>
      </p:sp>
    </p:spTree>
    <p:extLst>
      <p:ext uri="{BB962C8B-B14F-4D97-AF65-F5344CB8AC3E}">
        <p14:creationId xmlns:p14="http://schemas.microsoft.com/office/powerpoint/2010/main" val="2315190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CC7F0-3622-1849-A674-CD639DCD6DDC}"/>
              </a:ext>
            </a:extLst>
          </p:cNvPr>
          <p:cNvSpPr>
            <a:spLocks noGrp="1"/>
          </p:cNvSpPr>
          <p:nvPr>
            <p:ph type="title"/>
          </p:nvPr>
        </p:nvSpPr>
        <p:spPr/>
        <p:txBody>
          <a:bodyPr/>
          <a:lstStyle/>
          <a:p>
            <a:r>
              <a:rPr lang="en-US" dirty="0"/>
              <a:t>Round 1</a:t>
            </a:r>
          </a:p>
        </p:txBody>
      </p:sp>
      <p:graphicFrame>
        <p:nvGraphicFramePr>
          <p:cNvPr id="4" name="Content Placeholder 3">
            <a:extLst>
              <a:ext uri="{FF2B5EF4-FFF2-40B4-BE49-F238E27FC236}">
                <a16:creationId xmlns:a16="http://schemas.microsoft.com/office/drawing/2014/main" id="{AF89DF19-1DF4-6F4D-93C0-09E6B2DAF386}"/>
              </a:ext>
            </a:extLst>
          </p:cNvPr>
          <p:cNvGraphicFramePr>
            <a:graphicFrameLocks noGrp="1"/>
          </p:cNvGraphicFramePr>
          <p:nvPr>
            <p:ph idx="1"/>
            <p:extLst>
              <p:ext uri="{D42A27DB-BD31-4B8C-83A1-F6EECF244321}">
                <p14:modId xmlns:p14="http://schemas.microsoft.com/office/powerpoint/2010/main" val="304091748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8084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CC7F0-3622-1849-A674-CD639DCD6DDC}"/>
              </a:ext>
            </a:extLst>
          </p:cNvPr>
          <p:cNvSpPr>
            <a:spLocks noGrp="1"/>
          </p:cNvSpPr>
          <p:nvPr>
            <p:ph type="title"/>
          </p:nvPr>
        </p:nvSpPr>
        <p:spPr/>
        <p:txBody>
          <a:bodyPr/>
          <a:lstStyle/>
          <a:p>
            <a:r>
              <a:rPr lang="en-US" dirty="0"/>
              <a:t>Round 2</a:t>
            </a:r>
          </a:p>
        </p:txBody>
      </p:sp>
      <p:graphicFrame>
        <p:nvGraphicFramePr>
          <p:cNvPr id="4" name="Content Placeholder 3">
            <a:extLst>
              <a:ext uri="{FF2B5EF4-FFF2-40B4-BE49-F238E27FC236}">
                <a16:creationId xmlns:a16="http://schemas.microsoft.com/office/drawing/2014/main" id="{AF89DF19-1DF4-6F4D-93C0-09E6B2DAF386}"/>
              </a:ext>
            </a:extLst>
          </p:cNvPr>
          <p:cNvGraphicFramePr>
            <a:graphicFrameLocks noGrp="1"/>
          </p:cNvGraphicFramePr>
          <p:nvPr>
            <p:ph idx="1"/>
            <p:extLst>
              <p:ext uri="{D42A27DB-BD31-4B8C-83A1-F6EECF244321}">
                <p14:modId xmlns:p14="http://schemas.microsoft.com/office/powerpoint/2010/main" val="403338640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1510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CC7F0-3622-1849-A674-CD639DCD6DDC}"/>
              </a:ext>
            </a:extLst>
          </p:cNvPr>
          <p:cNvSpPr>
            <a:spLocks noGrp="1"/>
          </p:cNvSpPr>
          <p:nvPr>
            <p:ph type="title"/>
          </p:nvPr>
        </p:nvSpPr>
        <p:spPr/>
        <p:txBody>
          <a:bodyPr/>
          <a:lstStyle/>
          <a:p>
            <a:r>
              <a:rPr lang="en-US" dirty="0"/>
              <a:t>Round 3</a:t>
            </a:r>
          </a:p>
        </p:txBody>
      </p:sp>
      <p:graphicFrame>
        <p:nvGraphicFramePr>
          <p:cNvPr id="4" name="Content Placeholder 3">
            <a:extLst>
              <a:ext uri="{FF2B5EF4-FFF2-40B4-BE49-F238E27FC236}">
                <a16:creationId xmlns:a16="http://schemas.microsoft.com/office/drawing/2014/main" id="{AF89DF19-1DF4-6F4D-93C0-09E6B2DAF386}"/>
              </a:ext>
            </a:extLst>
          </p:cNvPr>
          <p:cNvGraphicFramePr>
            <a:graphicFrameLocks noGrp="1"/>
          </p:cNvGraphicFramePr>
          <p:nvPr>
            <p:ph idx="1"/>
            <p:extLst>
              <p:ext uri="{D42A27DB-BD31-4B8C-83A1-F6EECF244321}">
                <p14:modId xmlns:p14="http://schemas.microsoft.com/office/powerpoint/2010/main" val="284407834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6124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CC7F0-3622-1849-A674-CD639DCD6DDC}"/>
              </a:ext>
            </a:extLst>
          </p:cNvPr>
          <p:cNvSpPr>
            <a:spLocks noGrp="1"/>
          </p:cNvSpPr>
          <p:nvPr>
            <p:ph type="title"/>
          </p:nvPr>
        </p:nvSpPr>
        <p:spPr/>
        <p:txBody>
          <a:bodyPr/>
          <a:lstStyle/>
          <a:p>
            <a:r>
              <a:rPr lang="en-US" dirty="0"/>
              <a:t>Round 4</a:t>
            </a:r>
          </a:p>
        </p:txBody>
      </p:sp>
      <p:graphicFrame>
        <p:nvGraphicFramePr>
          <p:cNvPr id="4" name="Content Placeholder 3">
            <a:extLst>
              <a:ext uri="{FF2B5EF4-FFF2-40B4-BE49-F238E27FC236}">
                <a16:creationId xmlns:a16="http://schemas.microsoft.com/office/drawing/2014/main" id="{AF89DF19-1DF4-6F4D-93C0-09E6B2DAF386}"/>
              </a:ext>
            </a:extLst>
          </p:cNvPr>
          <p:cNvGraphicFramePr>
            <a:graphicFrameLocks noGrp="1"/>
          </p:cNvGraphicFramePr>
          <p:nvPr>
            <p:ph idx="1"/>
            <p:extLst>
              <p:ext uri="{D42A27DB-BD31-4B8C-83A1-F6EECF244321}">
                <p14:modId xmlns:p14="http://schemas.microsoft.com/office/powerpoint/2010/main" val="99506129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8747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CC7F0-3622-1849-A674-CD639DCD6DDC}"/>
              </a:ext>
            </a:extLst>
          </p:cNvPr>
          <p:cNvSpPr>
            <a:spLocks noGrp="1"/>
          </p:cNvSpPr>
          <p:nvPr>
            <p:ph type="title"/>
          </p:nvPr>
        </p:nvSpPr>
        <p:spPr/>
        <p:txBody>
          <a:bodyPr/>
          <a:lstStyle/>
          <a:p>
            <a:r>
              <a:rPr lang="en-US" dirty="0"/>
              <a:t>Round 5</a:t>
            </a:r>
          </a:p>
        </p:txBody>
      </p:sp>
      <p:graphicFrame>
        <p:nvGraphicFramePr>
          <p:cNvPr id="4" name="Content Placeholder 3">
            <a:extLst>
              <a:ext uri="{FF2B5EF4-FFF2-40B4-BE49-F238E27FC236}">
                <a16:creationId xmlns:a16="http://schemas.microsoft.com/office/drawing/2014/main" id="{AF89DF19-1DF4-6F4D-93C0-09E6B2DAF386}"/>
              </a:ext>
            </a:extLst>
          </p:cNvPr>
          <p:cNvGraphicFramePr>
            <a:graphicFrameLocks noGrp="1"/>
          </p:cNvGraphicFramePr>
          <p:nvPr>
            <p:ph idx="1"/>
            <p:extLst>
              <p:ext uri="{D42A27DB-BD31-4B8C-83A1-F6EECF244321}">
                <p14:modId xmlns:p14="http://schemas.microsoft.com/office/powerpoint/2010/main" val="246542023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9841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B07E2-8F75-364A-A473-C7FFB40DD832}"/>
              </a:ext>
            </a:extLst>
          </p:cNvPr>
          <p:cNvSpPr>
            <a:spLocks noGrp="1"/>
          </p:cNvSpPr>
          <p:nvPr>
            <p:ph type="title"/>
          </p:nvPr>
        </p:nvSpPr>
        <p:spPr/>
        <p:txBody>
          <a:bodyPr/>
          <a:lstStyle/>
          <a:p>
            <a:r>
              <a:rPr lang="en-US" dirty="0"/>
              <a:t>Analysis – Very Good!</a:t>
            </a:r>
          </a:p>
        </p:txBody>
      </p:sp>
      <p:sp>
        <p:nvSpPr>
          <p:cNvPr id="3" name="Content Placeholder 2">
            <a:extLst>
              <a:ext uri="{FF2B5EF4-FFF2-40B4-BE49-F238E27FC236}">
                <a16:creationId xmlns:a16="http://schemas.microsoft.com/office/drawing/2014/main" id="{0857A94F-C9B8-704C-B093-09083EE88E31}"/>
              </a:ext>
            </a:extLst>
          </p:cNvPr>
          <p:cNvSpPr>
            <a:spLocks noGrp="1"/>
          </p:cNvSpPr>
          <p:nvPr>
            <p:ph idx="1"/>
          </p:nvPr>
        </p:nvSpPr>
        <p:spPr/>
        <p:txBody>
          <a:bodyPr/>
          <a:lstStyle/>
          <a:p>
            <a:r>
              <a:rPr lang="en-US" dirty="0"/>
              <a:t>It passes the Absolute test</a:t>
            </a:r>
          </a:p>
          <a:p>
            <a:r>
              <a:rPr lang="en-US" dirty="0"/>
              <a:t>There’s no “Revenge Round”</a:t>
            </a:r>
          </a:p>
          <a:p>
            <a:r>
              <a:rPr lang="en-US" dirty="0"/>
              <a:t>Assuming the movement is complete, Everyone plays all the boards</a:t>
            </a:r>
          </a:p>
          <a:p>
            <a:r>
              <a:rPr lang="en-US" dirty="0"/>
              <a:t>All boards are played by the same number of pairs</a:t>
            </a:r>
          </a:p>
          <a:p>
            <a:r>
              <a:rPr lang="en-US" dirty="0"/>
              <a:t>If you are happy with two winners, everyone plays everyone else</a:t>
            </a:r>
          </a:p>
          <a:p>
            <a:r>
              <a:rPr lang="en-US" dirty="0"/>
              <a:t>Within Each Pole, it’s perfectly balanced</a:t>
            </a:r>
          </a:p>
          <a:p>
            <a:r>
              <a:rPr lang="en-US" dirty="0"/>
              <a:t>Plays 20 or 25 boards with plenty of stationary pairs &amp; no Sharing</a:t>
            </a:r>
          </a:p>
        </p:txBody>
      </p:sp>
    </p:spTree>
    <p:extLst>
      <p:ext uri="{BB962C8B-B14F-4D97-AF65-F5344CB8AC3E}">
        <p14:creationId xmlns:p14="http://schemas.microsoft.com/office/powerpoint/2010/main" val="163422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9EB53-E35C-1A4D-B13A-7EBC5E9CE542}"/>
              </a:ext>
            </a:extLst>
          </p:cNvPr>
          <p:cNvSpPr>
            <a:spLocks noGrp="1"/>
          </p:cNvSpPr>
          <p:nvPr>
            <p:ph type="title"/>
          </p:nvPr>
        </p:nvSpPr>
        <p:spPr/>
        <p:txBody>
          <a:bodyPr/>
          <a:lstStyle/>
          <a:p>
            <a:r>
              <a:rPr lang="en-US" dirty="0"/>
              <a:t>Round 1</a:t>
            </a:r>
          </a:p>
        </p:txBody>
      </p:sp>
      <p:graphicFrame>
        <p:nvGraphicFramePr>
          <p:cNvPr id="4" name="Content Placeholder 3">
            <a:extLst>
              <a:ext uri="{FF2B5EF4-FFF2-40B4-BE49-F238E27FC236}">
                <a16:creationId xmlns:a16="http://schemas.microsoft.com/office/drawing/2014/main" id="{D7420302-0C8D-0043-873B-C9BFB3891C13}"/>
              </a:ext>
            </a:extLst>
          </p:cNvPr>
          <p:cNvGraphicFramePr>
            <a:graphicFrameLocks noGrp="1"/>
          </p:cNvGraphicFramePr>
          <p:nvPr>
            <p:ph idx="1"/>
            <p:extLst>
              <p:ext uri="{D42A27DB-BD31-4B8C-83A1-F6EECF244321}">
                <p14:modId xmlns:p14="http://schemas.microsoft.com/office/powerpoint/2010/main" val="202037857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8043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9EB53-E35C-1A4D-B13A-7EBC5E9CE542}"/>
              </a:ext>
            </a:extLst>
          </p:cNvPr>
          <p:cNvSpPr>
            <a:spLocks noGrp="1"/>
          </p:cNvSpPr>
          <p:nvPr>
            <p:ph type="title"/>
          </p:nvPr>
        </p:nvSpPr>
        <p:spPr/>
        <p:txBody>
          <a:bodyPr/>
          <a:lstStyle/>
          <a:p>
            <a:r>
              <a:rPr lang="en-US" dirty="0"/>
              <a:t>Round 2</a:t>
            </a:r>
          </a:p>
        </p:txBody>
      </p:sp>
      <p:graphicFrame>
        <p:nvGraphicFramePr>
          <p:cNvPr id="4" name="Content Placeholder 3">
            <a:extLst>
              <a:ext uri="{FF2B5EF4-FFF2-40B4-BE49-F238E27FC236}">
                <a16:creationId xmlns:a16="http://schemas.microsoft.com/office/drawing/2014/main" id="{D7420302-0C8D-0043-873B-C9BFB3891C13}"/>
              </a:ext>
            </a:extLst>
          </p:cNvPr>
          <p:cNvGraphicFramePr>
            <a:graphicFrameLocks noGrp="1"/>
          </p:cNvGraphicFramePr>
          <p:nvPr>
            <p:ph idx="1"/>
            <p:extLst>
              <p:ext uri="{D42A27DB-BD31-4B8C-83A1-F6EECF244321}">
                <p14:modId xmlns:p14="http://schemas.microsoft.com/office/powerpoint/2010/main" val="179810045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3668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9EB53-E35C-1A4D-B13A-7EBC5E9CE542}"/>
              </a:ext>
            </a:extLst>
          </p:cNvPr>
          <p:cNvSpPr>
            <a:spLocks noGrp="1"/>
          </p:cNvSpPr>
          <p:nvPr>
            <p:ph type="title"/>
          </p:nvPr>
        </p:nvSpPr>
        <p:spPr/>
        <p:txBody>
          <a:bodyPr/>
          <a:lstStyle/>
          <a:p>
            <a:r>
              <a:rPr lang="en-US" dirty="0"/>
              <a:t>Round 3</a:t>
            </a:r>
          </a:p>
        </p:txBody>
      </p:sp>
      <p:graphicFrame>
        <p:nvGraphicFramePr>
          <p:cNvPr id="4" name="Content Placeholder 3">
            <a:extLst>
              <a:ext uri="{FF2B5EF4-FFF2-40B4-BE49-F238E27FC236}">
                <a16:creationId xmlns:a16="http://schemas.microsoft.com/office/drawing/2014/main" id="{D7420302-0C8D-0043-873B-C9BFB3891C13}"/>
              </a:ext>
            </a:extLst>
          </p:cNvPr>
          <p:cNvGraphicFramePr>
            <a:graphicFrameLocks noGrp="1"/>
          </p:cNvGraphicFramePr>
          <p:nvPr>
            <p:ph idx="1"/>
            <p:extLst>
              <p:ext uri="{D42A27DB-BD31-4B8C-83A1-F6EECF244321}">
                <p14:modId xmlns:p14="http://schemas.microsoft.com/office/powerpoint/2010/main" val="193200401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144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9EB53-E35C-1A4D-B13A-7EBC5E9CE542}"/>
              </a:ext>
            </a:extLst>
          </p:cNvPr>
          <p:cNvSpPr>
            <a:spLocks noGrp="1"/>
          </p:cNvSpPr>
          <p:nvPr>
            <p:ph type="title"/>
          </p:nvPr>
        </p:nvSpPr>
        <p:spPr/>
        <p:txBody>
          <a:bodyPr/>
          <a:lstStyle/>
          <a:p>
            <a:r>
              <a:rPr lang="en-US" dirty="0"/>
              <a:t>Round 4</a:t>
            </a:r>
          </a:p>
        </p:txBody>
      </p:sp>
      <p:graphicFrame>
        <p:nvGraphicFramePr>
          <p:cNvPr id="4" name="Content Placeholder 3">
            <a:extLst>
              <a:ext uri="{FF2B5EF4-FFF2-40B4-BE49-F238E27FC236}">
                <a16:creationId xmlns:a16="http://schemas.microsoft.com/office/drawing/2014/main" id="{D7420302-0C8D-0043-873B-C9BFB3891C13}"/>
              </a:ext>
            </a:extLst>
          </p:cNvPr>
          <p:cNvGraphicFramePr>
            <a:graphicFrameLocks noGrp="1"/>
          </p:cNvGraphicFramePr>
          <p:nvPr>
            <p:ph idx="1"/>
            <p:extLst>
              <p:ext uri="{D42A27DB-BD31-4B8C-83A1-F6EECF244321}">
                <p14:modId xmlns:p14="http://schemas.microsoft.com/office/powerpoint/2010/main" val="178580075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0076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23233-7E5C-CE46-9E39-8FBB4F985AD3}"/>
              </a:ext>
            </a:extLst>
          </p:cNvPr>
          <p:cNvSpPr>
            <a:spLocks noGrp="1"/>
          </p:cNvSpPr>
          <p:nvPr>
            <p:ph type="title"/>
          </p:nvPr>
        </p:nvSpPr>
        <p:spPr/>
        <p:txBody>
          <a:bodyPr/>
          <a:lstStyle/>
          <a:p>
            <a:r>
              <a:rPr lang="en-US" dirty="0"/>
              <a:t>Scope</a:t>
            </a:r>
          </a:p>
        </p:txBody>
      </p:sp>
      <p:sp>
        <p:nvSpPr>
          <p:cNvPr id="3" name="Content Placeholder 2">
            <a:extLst>
              <a:ext uri="{FF2B5EF4-FFF2-40B4-BE49-F238E27FC236}">
                <a16:creationId xmlns:a16="http://schemas.microsoft.com/office/drawing/2014/main" id="{4C430B61-AE57-3541-AEB3-4CBDCA25E650}"/>
              </a:ext>
            </a:extLst>
          </p:cNvPr>
          <p:cNvSpPr>
            <a:spLocks noGrp="1"/>
          </p:cNvSpPr>
          <p:nvPr>
            <p:ph idx="1"/>
          </p:nvPr>
        </p:nvSpPr>
        <p:spPr/>
        <p:txBody>
          <a:bodyPr>
            <a:normAutofit/>
          </a:bodyPr>
          <a:lstStyle/>
          <a:p>
            <a:r>
              <a:rPr lang="en-US" dirty="0"/>
              <a:t>Understanding of </a:t>
            </a:r>
            <a:r>
              <a:rPr lang="en-US" u="sng" dirty="0"/>
              <a:t>Basic Pairs </a:t>
            </a:r>
            <a:r>
              <a:rPr lang="en-US" dirty="0"/>
              <a:t>Movements</a:t>
            </a:r>
          </a:p>
          <a:p>
            <a:pPr lvl="1"/>
            <a:r>
              <a:rPr lang="en-US" dirty="0"/>
              <a:t>2 Session Pairs</a:t>
            </a:r>
          </a:p>
          <a:p>
            <a:pPr lvl="1"/>
            <a:r>
              <a:rPr lang="en-US" dirty="0"/>
              <a:t>Basic Teams Movements</a:t>
            </a:r>
          </a:p>
          <a:p>
            <a:r>
              <a:rPr lang="en-US" dirty="0"/>
              <a:t>Manual Scoring</a:t>
            </a:r>
          </a:p>
          <a:p>
            <a:r>
              <a:rPr lang="en-US" dirty="0"/>
              <a:t>Bridgemates, EBUScore &amp; </a:t>
            </a:r>
            <a:r>
              <a:rPr lang="en-US" dirty="0" err="1"/>
              <a:t>Scorebridge</a:t>
            </a:r>
            <a:endParaRPr lang="en-US" dirty="0"/>
          </a:p>
          <a:p>
            <a:r>
              <a:rPr lang="en-US" dirty="0"/>
              <a:t>Qs &amp; As</a:t>
            </a:r>
          </a:p>
          <a:p>
            <a:r>
              <a:rPr lang="en-US" dirty="0"/>
              <a:t>Laws, Regulations &amp; Etiquette</a:t>
            </a:r>
          </a:p>
        </p:txBody>
      </p:sp>
    </p:spTree>
    <p:extLst>
      <p:ext uri="{BB962C8B-B14F-4D97-AF65-F5344CB8AC3E}">
        <p14:creationId xmlns:p14="http://schemas.microsoft.com/office/powerpoint/2010/main" val="2436276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A1476-DEFD-E04C-8193-36B54E081B8B}"/>
              </a:ext>
            </a:extLst>
          </p:cNvPr>
          <p:cNvSpPr>
            <a:spLocks noGrp="1"/>
          </p:cNvSpPr>
          <p:nvPr>
            <p:ph type="title"/>
          </p:nvPr>
        </p:nvSpPr>
        <p:spPr/>
        <p:txBody>
          <a:bodyPr/>
          <a:lstStyle/>
          <a:p>
            <a:r>
              <a:rPr lang="en-US" dirty="0"/>
              <a:t>OOPS!!!</a:t>
            </a:r>
          </a:p>
        </p:txBody>
      </p:sp>
      <p:sp>
        <p:nvSpPr>
          <p:cNvPr id="3" name="Content Placeholder 2">
            <a:extLst>
              <a:ext uri="{FF2B5EF4-FFF2-40B4-BE49-F238E27FC236}">
                <a16:creationId xmlns:a16="http://schemas.microsoft.com/office/drawing/2014/main" id="{E8BF2994-7C44-9341-925E-3E53A3C9C9D7}"/>
              </a:ext>
            </a:extLst>
          </p:cNvPr>
          <p:cNvSpPr>
            <a:spLocks noGrp="1"/>
          </p:cNvSpPr>
          <p:nvPr>
            <p:ph idx="1"/>
          </p:nvPr>
        </p:nvSpPr>
        <p:spPr/>
        <p:txBody>
          <a:bodyPr/>
          <a:lstStyle/>
          <a:p>
            <a:r>
              <a:rPr lang="en-US" dirty="0"/>
              <a:t>In Round 4, E/W 1 encounter board set A which they have already played in Round 1 violating the Absolute Requirement</a:t>
            </a:r>
          </a:p>
          <a:p>
            <a:r>
              <a:rPr lang="en-US" dirty="0"/>
              <a:t>Solution 1 – Skip after 3 rounds</a:t>
            </a:r>
          </a:p>
          <a:p>
            <a:pPr lvl="1"/>
            <a:r>
              <a:rPr lang="en-US" dirty="0"/>
              <a:t>Easy (once you don’t forget to skip)</a:t>
            </a:r>
          </a:p>
          <a:p>
            <a:pPr lvl="1"/>
            <a:r>
              <a:rPr lang="en-US" dirty="0"/>
              <a:t>You play one round fewer than there are tables so movement incomplete OR</a:t>
            </a:r>
          </a:p>
          <a:p>
            <a:pPr lvl="1"/>
            <a:r>
              <a:rPr lang="en-US" dirty="0"/>
              <a:t>You “play the skip”, introducing a “Revenge Round”</a:t>
            </a:r>
          </a:p>
          <a:p>
            <a:r>
              <a:rPr lang="en-US" dirty="0"/>
              <a:t>Solution 2 – When you put out the boards, put Set-D on a chair between tables 3 &amp; 4, E on Table 4 and F on Table 5. Tables 1 &amp; 6 Share</a:t>
            </a:r>
          </a:p>
          <a:p>
            <a:r>
              <a:rPr lang="en-US" dirty="0"/>
              <a:t>It’s not as good as the Straight Mitchell but it’s still pretty good</a:t>
            </a:r>
          </a:p>
        </p:txBody>
      </p:sp>
    </p:spTree>
    <p:extLst>
      <p:ext uri="{BB962C8B-B14F-4D97-AF65-F5344CB8AC3E}">
        <p14:creationId xmlns:p14="http://schemas.microsoft.com/office/powerpoint/2010/main" val="171650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F7C5C-1F53-C843-B184-62D29C932F6D}"/>
              </a:ext>
            </a:extLst>
          </p:cNvPr>
          <p:cNvSpPr>
            <a:spLocks noGrp="1"/>
          </p:cNvSpPr>
          <p:nvPr>
            <p:ph type="title"/>
          </p:nvPr>
        </p:nvSpPr>
        <p:spPr/>
        <p:txBody>
          <a:bodyPr/>
          <a:lstStyle/>
          <a:p>
            <a:pPr algn="ctr"/>
            <a:r>
              <a:rPr lang="en-US" dirty="0"/>
              <a:t>Half Tables</a:t>
            </a:r>
            <a:br>
              <a:rPr lang="en-US" dirty="0"/>
            </a:br>
            <a:r>
              <a:rPr lang="en-US" dirty="0"/>
              <a:t>Phantom Pairs 👻 &amp; Mythical Shares 🦄</a:t>
            </a:r>
          </a:p>
        </p:txBody>
      </p:sp>
      <p:sp>
        <p:nvSpPr>
          <p:cNvPr id="3" name="Content Placeholder 2">
            <a:extLst>
              <a:ext uri="{FF2B5EF4-FFF2-40B4-BE49-F238E27FC236}">
                <a16:creationId xmlns:a16="http://schemas.microsoft.com/office/drawing/2014/main" id="{19F041E9-A270-9B43-A899-625C9D0021A9}"/>
              </a:ext>
            </a:extLst>
          </p:cNvPr>
          <p:cNvSpPr>
            <a:spLocks noGrp="1"/>
          </p:cNvSpPr>
          <p:nvPr>
            <p:ph idx="1"/>
          </p:nvPr>
        </p:nvSpPr>
        <p:spPr/>
        <p:txBody>
          <a:bodyPr>
            <a:normAutofit lnSpcReduction="10000"/>
          </a:bodyPr>
          <a:lstStyle/>
          <a:p>
            <a:r>
              <a:rPr lang="en-US" dirty="0"/>
              <a:t>Play the movement as usual, pretend that the missing pair exist as a “phantom pair”. </a:t>
            </a:r>
          </a:p>
          <a:p>
            <a:r>
              <a:rPr lang="en-US" dirty="0"/>
              <a:t>When you land at a table where you should be playing the phantom pair, you sit out. </a:t>
            </a:r>
          </a:p>
          <a:p>
            <a:r>
              <a:rPr lang="en-US" dirty="0"/>
              <a:t>In general, the phantom pair is best seated as NS at the highest number table so the first sit-out has the EW pair at that table.</a:t>
            </a:r>
          </a:p>
          <a:p>
            <a:r>
              <a:rPr lang="en-US" dirty="0"/>
              <a:t>In some movements, the above arrangement is mandatory.</a:t>
            </a:r>
          </a:p>
          <a:p>
            <a:r>
              <a:rPr lang="en-US" dirty="0"/>
              <a:t>Play a share &amp; relay as the share becomes “mythical”.</a:t>
            </a:r>
          </a:p>
          <a:p>
            <a:r>
              <a:rPr lang="en-US" dirty="0"/>
              <a:t>Avoid a skip as the pair sitting out during the first round may have to sit out again during their last round.</a:t>
            </a:r>
          </a:p>
        </p:txBody>
      </p:sp>
    </p:spTree>
    <p:extLst>
      <p:ext uri="{BB962C8B-B14F-4D97-AF65-F5344CB8AC3E}">
        <p14:creationId xmlns:p14="http://schemas.microsoft.com/office/powerpoint/2010/main" val="366251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98338-B16A-9D4F-958F-335FB801539C}"/>
              </a:ext>
            </a:extLst>
          </p:cNvPr>
          <p:cNvSpPr>
            <a:spLocks noGrp="1"/>
          </p:cNvSpPr>
          <p:nvPr>
            <p:ph type="title"/>
          </p:nvPr>
        </p:nvSpPr>
        <p:spPr/>
        <p:txBody>
          <a:bodyPr/>
          <a:lstStyle/>
          <a:p>
            <a:r>
              <a:rPr lang="en-US" dirty="0"/>
              <a:t>One Winner (</a:t>
            </a:r>
            <a:r>
              <a:rPr lang="en-US"/>
              <a:t>Scrambled Mitchell)</a:t>
            </a:r>
            <a:endParaRPr lang="en-US" dirty="0"/>
          </a:p>
        </p:txBody>
      </p:sp>
      <p:sp>
        <p:nvSpPr>
          <p:cNvPr id="3" name="Content Placeholder 2">
            <a:extLst>
              <a:ext uri="{FF2B5EF4-FFF2-40B4-BE49-F238E27FC236}">
                <a16:creationId xmlns:a16="http://schemas.microsoft.com/office/drawing/2014/main" id="{256F9CAC-6856-7E43-8BA4-9EEF5A3831A0}"/>
              </a:ext>
            </a:extLst>
          </p:cNvPr>
          <p:cNvSpPr>
            <a:spLocks noGrp="1"/>
          </p:cNvSpPr>
          <p:nvPr>
            <p:ph idx="1"/>
          </p:nvPr>
        </p:nvSpPr>
        <p:spPr/>
        <p:txBody>
          <a:bodyPr/>
          <a:lstStyle/>
          <a:p>
            <a:r>
              <a:rPr lang="en-US" dirty="0"/>
              <a:t>It is possible to have a one winner Mitchell Movement.</a:t>
            </a:r>
          </a:p>
          <a:p>
            <a:r>
              <a:rPr lang="en-US" dirty="0"/>
              <a:t>Arrow Switch one round for competitions with 8 or fewer tables and two rounds if there are more than 8 tables.</a:t>
            </a:r>
          </a:p>
          <a:p>
            <a:r>
              <a:rPr lang="en-US" dirty="0"/>
              <a:t>Seeding becomes more important.</a:t>
            </a:r>
          </a:p>
          <a:p>
            <a:r>
              <a:rPr lang="en-US" dirty="0"/>
              <a:t>You must assign each pair a unique number. N/S players use their table numbers. EW players are assigned a number equal to their starting table number plus n; where n=the total number of tables or n= a multiple of 10 where that multiple &gt; the number of tables.</a:t>
            </a:r>
          </a:p>
        </p:txBody>
      </p:sp>
      <p:sp>
        <p:nvSpPr>
          <p:cNvPr id="4" name="TextBox 3">
            <a:extLst>
              <a:ext uri="{FF2B5EF4-FFF2-40B4-BE49-F238E27FC236}">
                <a16:creationId xmlns:a16="http://schemas.microsoft.com/office/drawing/2014/main" id="{DD7A4DDC-ABC2-004E-956C-3CA10EFE10C1}"/>
              </a:ext>
            </a:extLst>
          </p:cNvPr>
          <p:cNvSpPr txBox="1"/>
          <p:nvPr/>
        </p:nvSpPr>
        <p:spPr>
          <a:xfrm>
            <a:off x="3710152" y="101950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3103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EE87A-058D-284C-9385-A6896AEE19E8}"/>
              </a:ext>
            </a:extLst>
          </p:cNvPr>
          <p:cNvSpPr>
            <a:spLocks noGrp="1"/>
          </p:cNvSpPr>
          <p:nvPr>
            <p:ph type="title"/>
          </p:nvPr>
        </p:nvSpPr>
        <p:spPr/>
        <p:txBody>
          <a:bodyPr/>
          <a:lstStyle/>
          <a:p>
            <a:r>
              <a:rPr lang="en-US" dirty="0"/>
              <a:t>Appendices &amp; Hesitations</a:t>
            </a:r>
          </a:p>
        </p:txBody>
      </p:sp>
      <p:sp>
        <p:nvSpPr>
          <p:cNvPr id="3" name="Content Placeholder 2">
            <a:extLst>
              <a:ext uri="{FF2B5EF4-FFF2-40B4-BE49-F238E27FC236}">
                <a16:creationId xmlns:a16="http://schemas.microsoft.com/office/drawing/2014/main" id="{411C5A34-DE5C-CB4D-BAD1-ACB23292EA23}"/>
              </a:ext>
            </a:extLst>
          </p:cNvPr>
          <p:cNvSpPr>
            <a:spLocks noGrp="1"/>
          </p:cNvSpPr>
          <p:nvPr>
            <p:ph idx="1"/>
          </p:nvPr>
        </p:nvSpPr>
        <p:spPr/>
        <p:txBody>
          <a:bodyPr/>
          <a:lstStyle/>
          <a:p>
            <a:r>
              <a:rPr lang="en-US" dirty="0"/>
              <a:t>Used to deal with awkward numbers</a:t>
            </a:r>
          </a:p>
          <a:p>
            <a:r>
              <a:rPr lang="en-US" dirty="0"/>
              <a:t>There are many variations but two will be illustrated</a:t>
            </a:r>
          </a:p>
          <a:p>
            <a:r>
              <a:rPr lang="en-US" dirty="0"/>
              <a:t>You have 7 tables and want to run a Mitchell but your club members always expect to play 24 boards. A Standard Mitchell yields either 21 or 28 boards – no one will be happy</a:t>
            </a:r>
          </a:p>
          <a:p>
            <a:pPr lvl="1"/>
            <a:r>
              <a:rPr lang="en-US" dirty="0"/>
              <a:t>SOLUTION – A 7 table Hesitation Mitchell</a:t>
            </a:r>
          </a:p>
          <a:p>
            <a:r>
              <a:rPr lang="en-US" dirty="0"/>
              <a:t>Same club but this time 9 ½ tables show up. You could run a Share &amp; Relay Mitchell curtailed to 8 rounds but that’s horrible!</a:t>
            </a:r>
          </a:p>
          <a:p>
            <a:pPr lvl="1"/>
            <a:r>
              <a:rPr lang="en-US" dirty="0"/>
              <a:t>SOLUTION – A 1 ½ Table Appendix Mitchell (aka Bowman) </a:t>
            </a:r>
          </a:p>
        </p:txBody>
      </p:sp>
    </p:spTree>
    <p:extLst>
      <p:ext uri="{BB962C8B-B14F-4D97-AF65-F5344CB8AC3E}">
        <p14:creationId xmlns:p14="http://schemas.microsoft.com/office/powerpoint/2010/main" val="296546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A4A19-105D-4F7C-B279-F68FE8948E10}"/>
              </a:ext>
            </a:extLst>
          </p:cNvPr>
          <p:cNvSpPr>
            <a:spLocks noGrp="1"/>
          </p:cNvSpPr>
          <p:nvPr>
            <p:ph type="title"/>
          </p:nvPr>
        </p:nvSpPr>
        <p:spPr/>
        <p:txBody>
          <a:bodyPr/>
          <a:lstStyle/>
          <a:p>
            <a:r>
              <a:rPr lang="en-IE" dirty="0"/>
              <a:t>7 Table Hesitation Mitchell</a:t>
            </a:r>
          </a:p>
        </p:txBody>
      </p:sp>
      <p:sp>
        <p:nvSpPr>
          <p:cNvPr id="3" name="Content Placeholder 2">
            <a:extLst>
              <a:ext uri="{FF2B5EF4-FFF2-40B4-BE49-F238E27FC236}">
                <a16:creationId xmlns:a16="http://schemas.microsoft.com/office/drawing/2014/main" id="{711E1CF1-1429-420A-B5D3-FEADD6FFDBC6}"/>
              </a:ext>
            </a:extLst>
          </p:cNvPr>
          <p:cNvSpPr>
            <a:spLocks noGrp="1"/>
          </p:cNvSpPr>
          <p:nvPr>
            <p:ph idx="1"/>
          </p:nvPr>
        </p:nvSpPr>
        <p:spPr/>
        <p:txBody>
          <a:bodyPr/>
          <a:lstStyle/>
          <a:p>
            <a:r>
              <a:rPr lang="en-IE" dirty="0"/>
              <a:t>Look at it from E/W’s perspective:</a:t>
            </a:r>
          </a:p>
          <a:p>
            <a:r>
              <a:rPr lang="en-IE" dirty="0"/>
              <a:t>T1 -&gt; T2 -&gt; T3 -&gt; T4 -&gt; T5 -&gt; T6 -&gt; T7 -&gt; T7 as N/S</a:t>
            </a:r>
          </a:p>
          <a:p>
            <a:r>
              <a:rPr lang="en-IE" dirty="0"/>
              <a:t>So you play 8 rounds x 3 boards/round = 24</a:t>
            </a:r>
          </a:p>
          <a:p>
            <a:r>
              <a:rPr lang="en-IE" dirty="0"/>
              <a:t>Relay between Tables 3 &amp; 4</a:t>
            </a:r>
          </a:p>
          <a:p>
            <a:r>
              <a:rPr lang="en-IE" dirty="0"/>
              <a:t>Arrow Switch Last Round (except T7)</a:t>
            </a:r>
          </a:p>
          <a:p>
            <a:r>
              <a:rPr lang="en-IE" dirty="0"/>
              <a:t>One Winner</a:t>
            </a:r>
          </a:p>
        </p:txBody>
      </p:sp>
    </p:spTree>
    <p:extLst>
      <p:ext uri="{BB962C8B-B14F-4D97-AF65-F5344CB8AC3E}">
        <p14:creationId xmlns:p14="http://schemas.microsoft.com/office/powerpoint/2010/main" val="161521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E6AE6-1E63-490D-AA2D-95B22AB5A0AC}"/>
              </a:ext>
            </a:extLst>
          </p:cNvPr>
          <p:cNvSpPr>
            <a:spLocks noGrp="1"/>
          </p:cNvSpPr>
          <p:nvPr>
            <p:ph type="title"/>
          </p:nvPr>
        </p:nvSpPr>
        <p:spPr/>
        <p:txBody>
          <a:bodyPr/>
          <a:lstStyle/>
          <a:p>
            <a:r>
              <a:rPr lang="en-IE" dirty="0"/>
              <a:t>1 ½ Appendix Mitchell (24 boards, 9 ½ tables)</a:t>
            </a:r>
          </a:p>
        </p:txBody>
      </p:sp>
      <p:pic>
        <p:nvPicPr>
          <p:cNvPr id="4" name="Content Placeholder 3">
            <a:extLst>
              <a:ext uri="{FF2B5EF4-FFF2-40B4-BE49-F238E27FC236}">
                <a16:creationId xmlns:a16="http://schemas.microsoft.com/office/drawing/2014/main" id="{9584A078-576B-4037-BD3D-2C107CDDF6D4}"/>
              </a:ext>
            </a:extLst>
          </p:cNvPr>
          <p:cNvPicPr>
            <a:picLocks noGrp="1" noChangeAspect="1"/>
          </p:cNvPicPr>
          <p:nvPr>
            <p:ph idx="1"/>
          </p:nvPr>
        </p:nvPicPr>
        <p:blipFill>
          <a:blip r:embed="rId2"/>
          <a:stretch>
            <a:fillRect/>
          </a:stretch>
        </p:blipFill>
        <p:spPr>
          <a:xfrm>
            <a:off x="1466117" y="2100375"/>
            <a:ext cx="9706381" cy="4392499"/>
          </a:xfrm>
          <a:prstGeom prst="rect">
            <a:avLst/>
          </a:prstGeom>
        </p:spPr>
      </p:pic>
    </p:spTree>
    <p:extLst>
      <p:ext uri="{BB962C8B-B14F-4D97-AF65-F5344CB8AC3E}">
        <p14:creationId xmlns:p14="http://schemas.microsoft.com/office/powerpoint/2010/main" val="3080264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C67F9-A541-484D-B0B4-77548C469964}"/>
              </a:ext>
            </a:extLst>
          </p:cNvPr>
          <p:cNvSpPr>
            <a:spLocks noGrp="1"/>
          </p:cNvSpPr>
          <p:nvPr>
            <p:ph type="title"/>
          </p:nvPr>
        </p:nvSpPr>
        <p:spPr/>
        <p:txBody>
          <a:bodyPr/>
          <a:lstStyle/>
          <a:p>
            <a:r>
              <a:rPr lang="en-US" dirty="0"/>
              <a:t>Howell Movements (Full)</a:t>
            </a:r>
          </a:p>
        </p:txBody>
      </p:sp>
      <p:sp>
        <p:nvSpPr>
          <p:cNvPr id="3" name="Content Placeholder 2">
            <a:extLst>
              <a:ext uri="{FF2B5EF4-FFF2-40B4-BE49-F238E27FC236}">
                <a16:creationId xmlns:a16="http://schemas.microsoft.com/office/drawing/2014/main" id="{E397D620-849D-2D4E-AB29-51AF3C75F330}"/>
              </a:ext>
            </a:extLst>
          </p:cNvPr>
          <p:cNvSpPr>
            <a:spLocks noGrp="1"/>
          </p:cNvSpPr>
          <p:nvPr>
            <p:ph idx="1"/>
          </p:nvPr>
        </p:nvSpPr>
        <p:spPr/>
        <p:txBody>
          <a:bodyPr/>
          <a:lstStyle/>
          <a:p>
            <a:r>
              <a:rPr lang="en-US" dirty="0"/>
              <a:t>You designate a “Pivot Pair”. They sit N/S at the highest numbered table. Say there are 10 pairs. The pivot pair sit throughout and every other pair come and play against them. That requires 9 rounds.</a:t>
            </a:r>
          </a:p>
          <a:p>
            <a:r>
              <a:rPr lang="en-US" dirty="0"/>
              <a:t>The movement is designed so every pair plays every other.</a:t>
            </a:r>
          </a:p>
          <a:p>
            <a:r>
              <a:rPr lang="en-US" dirty="0"/>
              <a:t>It’s well balanced and produces one winner.</a:t>
            </a:r>
          </a:p>
          <a:p>
            <a:r>
              <a:rPr lang="en-US" dirty="0"/>
              <a:t>The movement is awkward and there are several variants.</a:t>
            </a:r>
          </a:p>
          <a:p>
            <a:r>
              <a:rPr lang="en-US" dirty="0"/>
              <a:t>There’s only 1 sitting pair.</a:t>
            </a:r>
          </a:p>
          <a:p>
            <a:r>
              <a:rPr lang="en-US" dirty="0"/>
              <a:t>The number of rounds = 2T-1, so 9 here, so 18 or 27 boards.</a:t>
            </a:r>
          </a:p>
        </p:txBody>
      </p:sp>
    </p:spTree>
    <p:extLst>
      <p:ext uri="{BB962C8B-B14F-4D97-AF65-F5344CB8AC3E}">
        <p14:creationId xmlns:p14="http://schemas.microsoft.com/office/powerpoint/2010/main" val="25752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DDA8B-84A4-4C49-B48A-AB4ED83784F6}"/>
              </a:ext>
            </a:extLst>
          </p:cNvPr>
          <p:cNvSpPr>
            <a:spLocks noGrp="1"/>
          </p:cNvSpPr>
          <p:nvPr>
            <p:ph type="title"/>
          </p:nvPr>
        </p:nvSpPr>
        <p:spPr/>
        <p:txBody>
          <a:bodyPr/>
          <a:lstStyle/>
          <a:p>
            <a:r>
              <a:rPr lang="en-US" dirty="0"/>
              <a:t>Reduced Howell Movement (Three Quarter)</a:t>
            </a:r>
          </a:p>
        </p:txBody>
      </p:sp>
      <p:sp>
        <p:nvSpPr>
          <p:cNvPr id="3" name="Content Placeholder 2">
            <a:extLst>
              <a:ext uri="{FF2B5EF4-FFF2-40B4-BE49-F238E27FC236}">
                <a16:creationId xmlns:a16="http://schemas.microsoft.com/office/drawing/2014/main" id="{1CE91ED0-4DF7-0D40-A968-89F1F3EC5ADE}"/>
              </a:ext>
            </a:extLst>
          </p:cNvPr>
          <p:cNvSpPr>
            <a:spLocks noGrp="1"/>
          </p:cNvSpPr>
          <p:nvPr>
            <p:ph idx="1"/>
          </p:nvPr>
        </p:nvSpPr>
        <p:spPr/>
        <p:txBody>
          <a:bodyPr/>
          <a:lstStyle/>
          <a:p>
            <a:r>
              <a:rPr lang="en-US" dirty="0"/>
              <a:t>You can introduce one or more extra sitting pairs by converting a moving pair to a sitting pair</a:t>
            </a:r>
          </a:p>
          <a:p>
            <a:r>
              <a:rPr lang="en-US" dirty="0"/>
              <a:t>For every sitting pair you introduce, you drop a round so;</a:t>
            </a:r>
          </a:p>
          <a:p>
            <a:r>
              <a:rPr lang="en-US" dirty="0"/>
              <a:t>8 Table Full Howell has 15 rounds, 1 sitting position, 15 or 30 boards</a:t>
            </a:r>
          </a:p>
          <a:p>
            <a:r>
              <a:rPr lang="en-US" dirty="0"/>
              <a:t>8 Table ¾ Howell has 14 rounds, 2 sitting positions, 14 or 28 boards </a:t>
            </a:r>
            <a:r>
              <a:rPr lang="en-US" u="sng" dirty="0"/>
              <a:t>or</a:t>
            </a:r>
            <a:r>
              <a:rPr lang="en-US" dirty="0"/>
              <a:t> 13R, 3SP, 26B </a:t>
            </a:r>
            <a:r>
              <a:rPr lang="en-US" b="1" u="sng" dirty="0"/>
              <a:t>or</a:t>
            </a:r>
            <a:r>
              <a:rPr lang="en-US" dirty="0"/>
              <a:t>  12R, 4SP, 24B …………..8R, 8SP, 24B (AKA??)</a:t>
            </a:r>
          </a:p>
          <a:p>
            <a:r>
              <a:rPr lang="en-US" dirty="0"/>
              <a:t>The more extra sitting positions, the more unbalanced it becomes</a:t>
            </a:r>
          </a:p>
          <a:p>
            <a:r>
              <a:rPr lang="en-US" dirty="0"/>
              <a:t>The notion that Howells are “superior” to Mitchells is a gross over-simplification. ¾ Howells can be Very Unfair and Deceptive</a:t>
            </a:r>
          </a:p>
        </p:txBody>
      </p:sp>
    </p:spTree>
    <p:extLst>
      <p:ext uri="{BB962C8B-B14F-4D97-AF65-F5344CB8AC3E}">
        <p14:creationId xmlns:p14="http://schemas.microsoft.com/office/powerpoint/2010/main" val="385270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59F71-67DD-4D78-957B-9AF4A90C2DF6}"/>
              </a:ext>
            </a:extLst>
          </p:cNvPr>
          <p:cNvSpPr>
            <a:spLocks noGrp="1"/>
          </p:cNvSpPr>
          <p:nvPr>
            <p:ph type="title"/>
          </p:nvPr>
        </p:nvSpPr>
        <p:spPr/>
        <p:txBody>
          <a:bodyPr/>
          <a:lstStyle/>
          <a:p>
            <a:r>
              <a:rPr lang="en-IE" dirty="0"/>
              <a:t>2 Section &amp; 2 Session Pairs Competitions</a:t>
            </a:r>
          </a:p>
        </p:txBody>
      </p:sp>
      <p:sp>
        <p:nvSpPr>
          <p:cNvPr id="3" name="Content Placeholder 2">
            <a:extLst>
              <a:ext uri="{FF2B5EF4-FFF2-40B4-BE49-F238E27FC236}">
                <a16:creationId xmlns:a16="http://schemas.microsoft.com/office/drawing/2014/main" id="{8E4B2B34-FF05-4EC9-8D7A-BF45C17A101A}"/>
              </a:ext>
            </a:extLst>
          </p:cNvPr>
          <p:cNvSpPr>
            <a:spLocks noGrp="1"/>
          </p:cNvSpPr>
          <p:nvPr>
            <p:ph idx="1"/>
          </p:nvPr>
        </p:nvSpPr>
        <p:spPr/>
        <p:txBody>
          <a:bodyPr/>
          <a:lstStyle/>
          <a:p>
            <a:r>
              <a:rPr lang="en-IE" dirty="0"/>
              <a:t>2 Sections – With Duplicated Boards you can merge the sections</a:t>
            </a:r>
          </a:p>
          <a:p>
            <a:r>
              <a:rPr lang="en-IE" dirty="0"/>
              <a:t>2 Sessions</a:t>
            </a:r>
          </a:p>
          <a:p>
            <a:pPr lvl="1"/>
            <a:r>
              <a:rPr lang="en-IE" dirty="0"/>
              <a:t>Typically run a Mitchell in the first session (Omit round one if an odd number of tables)</a:t>
            </a:r>
          </a:p>
          <a:p>
            <a:pPr lvl="1"/>
            <a:r>
              <a:rPr lang="en-IE" dirty="0"/>
              <a:t>In second session, the NS compete among themselves in a Howell, ditto the EWs, so you run two Howells</a:t>
            </a:r>
          </a:p>
          <a:p>
            <a:pPr lvl="1"/>
            <a:r>
              <a:rPr lang="en-IE" dirty="0"/>
              <a:t>In practice, there are movements available to achieve this using one set of boards. For even number of tables, they tend to be called Dual Howells. For odd number of tables, they are often called </a:t>
            </a:r>
            <a:r>
              <a:rPr lang="en-IE" dirty="0" err="1"/>
              <a:t>Jannersten</a:t>
            </a:r>
            <a:r>
              <a:rPr lang="en-IE" dirty="0"/>
              <a:t> Interwoven Howells</a:t>
            </a:r>
          </a:p>
        </p:txBody>
      </p:sp>
    </p:spTree>
    <p:extLst>
      <p:ext uri="{BB962C8B-B14F-4D97-AF65-F5344CB8AC3E}">
        <p14:creationId xmlns:p14="http://schemas.microsoft.com/office/powerpoint/2010/main" val="31626167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420FD-DED2-40F9-91CD-BA77FEC9C423}"/>
              </a:ext>
            </a:extLst>
          </p:cNvPr>
          <p:cNvSpPr>
            <a:spLocks noGrp="1"/>
          </p:cNvSpPr>
          <p:nvPr>
            <p:ph type="title"/>
          </p:nvPr>
        </p:nvSpPr>
        <p:spPr/>
        <p:txBody>
          <a:bodyPr/>
          <a:lstStyle/>
          <a:p>
            <a:pPr algn="ctr"/>
            <a:r>
              <a:rPr lang="en-IE" dirty="0"/>
              <a:t>Teams and Individual Movements</a:t>
            </a:r>
          </a:p>
        </p:txBody>
      </p:sp>
      <p:sp>
        <p:nvSpPr>
          <p:cNvPr id="3" name="Content Placeholder 2">
            <a:extLst>
              <a:ext uri="{FF2B5EF4-FFF2-40B4-BE49-F238E27FC236}">
                <a16:creationId xmlns:a16="http://schemas.microsoft.com/office/drawing/2014/main" id="{A3FAE0F4-E885-492A-9FA0-C0197868D829}"/>
              </a:ext>
            </a:extLst>
          </p:cNvPr>
          <p:cNvSpPr>
            <a:spLocks noGrp="1"/>
          </p:cNvSpPr>
          <p:nvPr>
            <p:ph idx="1"/>
          </p:nvPr>
        </p:nvSpPr>
        <p:spPr/>
        <p:txBody>
          <a:bodyPr/>
          <a:lstStyle/>
          <a:p>
            <a:r>
              <a:rPr lang="en-IE" dirty="0"/>
              <a:t>Mirrored Movements</a:t>
            </a:r>
          </a:p>
          <a:p>
            <a:r>
              <a:rPr lang="en-IE" dirty="0"/>
              <a:t>Swiss Teams</a:t>
            </a:r>
          </a:p>
          <a:p>
            <a:pPr marL="0" indent="0">
              <a:buNone/>
            </a:pPr>
            <a:endParaRPr lang="en-IE" dirty="0"/>
          </a:p>
          <a:p>
            <a:r>
              <a:rPr lang="en-IE" dirty="0"/>
              <a:t>American Whist (Odd number of teams)</a:t>
            </a:r>
          </a:p>
          <a:p>
            <a:r>
              <a:rPr lang="en-IE" dirty="0"/>
              <a:t>New England Relay (Even)</a:t>
            </a:r>
          </a:p>
          <a:p>
            <a:r>
              <a:rPr lang="en-IE" dirty="0" err="1"/>
              <a:t>Thurner</a:t>
            </a:r>
            <a:r>
              <a:rPr lang="en-IE" dirty="0"/>
              <a:t> (6, 8, 12, 14)</a:t>
            </a:r>
          </a:p>
          <a:p>
            <a:endParaRPr lang="en-IE" dirty="0"/>
          </a:p>
          <a:p>
            <a:r>
              <a:rPr lang="en-IE" dirty="0"/>
              <a:t>Rainbow Individual Movements (Prime)</a:t>
            </a:r>
          </a:p>
        </p:txBody>
      </p:sp>
    </p:spTree>
    <p:extLst>
      <p:ext uri="{BB962C8B-B14F-4D97-AF65-F5344CB8AC3E}">
        <p14:creationId xmlns:p14="http://schemas.microsoft.com/office/powerpoint/2010/main" val="22153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8D471-B5EA-5940-898E-9B4F47D17FD4}"/>
              </a:ext>
            </a:extLst>
          </p:cNvPr>
          <p:cNvSpPr>
            <a:spLocks noGrp="1"/>
          </p:cNvSpPr>
          <p:nvPr>
            <p:ph type="title"/>
          </p:nvPr>
        </p:nvSpPr>
        <p:spPr/>
        <p:txBody>
          <a:bodyPr/>
          <a:lstStyle/>
          <a:p>
            <a:r>
              <a:rPr lang="en-US" dirty="0"/>
              <a:t>Movements - History</a:t>
            </a:r>
          </a:p>
        </p:txBody>
      </p:sp>
      <p:sp>
        <p:nvSpPr>
          <p:cNvPr id="3" name="Content Placeholder 2">
            <a:extLst>
              <a:ext uri="{FF2B5EF4-FFF2-40B4-BE49-F238E27FC236}">
                <a16:creationId xmlns:a16="http://schemas.microsoft.com/office/drawing/2014/main" id="{3D282F73-23B8-B846-ADCF-C598729C7311}"/>
              </a:ext>
            </a:extLst>
          </p:cNvPr>
          <p:cNvSpPr>
            <a:spLocks noGrp="1"/>
          </p:cNvSpPr>
          <p:nvPr>
            <p:ph idx="1"/>
          </p:nvPr>
        </p:nvSpPr>
        <p:spPr/>
        <p:txBody>
          <a:bodyPr/>
          <a:lstStyle/>
          <a:p>
            <a:r>
              <a:rPr lang="en-US" dirty="0"/>
              <a:t>John T. Mitchell 1854-1914. Scot who emigrated to USA. Bank Clerk.  Father of Duplicate Whist. Movement published in 1891.</a:t>
            </a:r>
          </a:p>
          <a:p>
            <a:endParaRPr lang="en-US" dirty="0"/>
          </a:p>
          <a:p>
            <a:r>
              <a:rPr lang="en-US" dirty="0"/>
              <a:t>Edwin C. Howell 1860-1907. Born in Nantucket. Mathematician, Chess Player &amp; Journalist. Expert Whist Player. Movement published in 1897.</a:t>
            </a:r>
          </a:p>
          <a:p>
            <a:endParaRPr lang="en-US" dirty="0"/>
          </a:p>
          <a:p>
            <a:r>
              <a:rPr lang="en-US" dirty="0"/>
              <a:t>Contract Bridge evolved from Duplicate Whist via Auction Bridge in 1925.</a:t>
            </a:r>
          </a:p>
          <a:p>
            <a:pPr marL="0" indent="0">
              <a:buNone/>
            </a:pPr>
            <a:endParaRPr lang="en-US" dirty="0"/>
          </a:p>
        </p:txBody>
      </p:sp>
    </p:spTree>
    <p:extLst>
      <p:ext uri="{BB962C8B-B14F-4D97-AF65-F5344CB8AC3E}">
        <p14:creationId xmlns:p14="http://schemas.microsoft.com/office/powerpoint/2010/main" val="47431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BBB1C-C2F7-5F4F-9AF6-6B3695D4DADB}"/>
              </a:ext>
            </a:extLst>
          </p:cNvPr>
          <p:cNvSpPr>
            <a:spLocks noGrp="1"/>
          </p:cNvSpPr>
          <p:nvPr>
            <p:ph type="title"/>
          </p:nvPr>
        </p:nvSpPr>
        <p:spPr/>
        <p:txBody>
          <a:bodyPr/>
          <a:lstStyle/>
          <a:p>
            <a:r>
              <a:rPr lang="en-US" dirty="0"/>
              <a:t>End of Movements Section</a:t>
            </a:r>
          </a:p>
        </p:txBody>
      </p:sp>
      <p:sp>
        <p:nvSpPr>
          <p:cNvPr id="3" name="Content Placeholder 2">
            <a:extLst>
              <a:ext uri="{FF2B5EF4-FFF2-40B4-BE49-F238E27FC236}">
                <a16:creationId xmlns:a16="http://schemas.microsoft.com/office/drawing/2014/main" id="{602CFB38-EAE9-6040-94A0-2FBC0CC530AB}"/>
              </a:ext>
            </a:extLst>
          </p:cNvPr>
          <p:cNvSpPr>
            <a:spLocks noGrp="1"/>
          </p:cNvSpPr>
          <p:nvPr>
            <p:ph idx="1"/>
          </p:nvPr>
        </p:nvSpPr>
        <p:spPr/>
        <p:txBody>
          <a:bodyPr/>
          <a:lstStyle/>
          <a:p>
            <a:r>
              <a:rPr lang="en-US" dirty="0"/>
              <a:t>Any Questions?</a:t>
            </a:r>
          </a:p>
        </p:txBody>
      </p:sp>
    </p:spTree>
    <p:extLst>
      <p:ext uri="{BB962C8B-B14F-4D97-AF65-F5344CB8AC3E}">
        <p14:creationId xmlns:p14="http://schemas.microsoft.com/office/powerpoint/2010/main" val="31131984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7780F-FFD3-407F-AEB0-76F153197546}"/>
              </a:ext>
            </a:extLst>
          </p:cNvPr>
          <p:cNvSpPr>
            <a:spLocks noGrp="1"/>
          </p:cNvSpPr>
          <p:nvPr>
            <p:ph type="title"/>
          </p:nvPr>
        </p:nvSpPr>
        <p:spPr/>
        <p:txBody>
          <a:bodyPr/>
          <a:lstStyle/>
          <a:p>
            <a:endParaRPr lang="en-IE" dirty="0"/>
          </a:p>
        </p:txBody>
      </p:sp>
      <p:sp>
        <p:nvSpPr>
          <p:cNvPr id="3" name="Content Placeholder 2">
            <a:extLst>
              <a:ext uri="{FF2B5EF4-FFF2-40B4-BE49-F238E27FC236}">
                <a16:creationId xmlns:a16="http://schemas.microsoft.com/office/drawing/2014/main" id="{F4381A86-868E-4015-9B7F-2EDC4F432B96}"/>
              </a:ext>
            </a:extLst>
          </p:cNvPr>
          <p:cNvSpPr>
            <a:spLocks noGrp="1"/>
          </p:cNvSpPr>
          <p:nvPr>
            <p:ph idx="1"/>
          </p:nvPr>
        </p:nvSpPr>
        <p:spPr>
          <a:xfrm>
            <a:off x="6005632" y="987425"/>
            <a:ext cx="5349756" cy="4873625"/>
          </a:xfrm>
        </p:spPr>
        <p:txBody>
          <a:bodyPr>
            <a:normAutofit fontScale="70000" lnSpcReduction="20000"/>
          </a:bodyPr>
          <a:lstStyle/>
          <a:p>
            <a:r>
              <a:rPr lang="en-GB" b="1" u="sng" dirty="0"/>
              <a:t>Scoring a Pairs Competition</a:t>
            </a:r>
            <a:endParaRPr lang="en-IE" dirty="0"/>
          </a:p>
          <a:p>
            <a:r>
              <a:rPr lang="en-GB" dirty="0"/>
              <a:t>Put the scoresheets in order and make sure you have them all.</a:t>
            </a:r>
            <a:endParaRPr lang="en-IE" dirty="0"/>
          </a:p>
          <a:p>
            <a:r>
              <a:rPr lang="en-GB" dirty="0"/>
              <a:t>Count the number of times each Board was played as this will determine the TOP score.</a:t>
            </a:r>
            <a:endParaRPr lang="en-IE" dirty="0"/>
          </a:p>
          <a:p>
            <a:r>
              <a:rPr lang="en-GB" dirty="0"/>
              <a:t>Remember all scoring is done from North/Souths perspective and in manual scoring we will award a TOP to the highest N/S score and that becomes a BOTTOM for the East/West Pair. Therefore if the TOP of 24 is awarded to number 7 N/S it follows that the E/W against whom they were playing will get 0. </a:t>
            </a:r>
            <a:endParaRPr lang="en-IE" dirty="0"/>
          </a:p>
          <a:p>
            <a:r>
              <a:rPr lang="en-GB" b="1" u="sng" dirty="0"/>
              <a:t>How to calculate the TOP</a:t>
            </a:r>
            <a:endParaRPr lang="en-IE" dirty="0"/>
          </a:p>
          <a:p>
            <a:r>
              <a:rPr lang="en-GB" dirty="0"/>
              <a:t>If Board is Played </a:t>
            </a:r>
            <a:r>
              <a:rPr lang="en-GB" u="sng" dirty="0"/>
              <a:t>13</a:t>
            </a:r>
            <a:r>
              <a:rPr lang="en-GB" dirty="0"/>
              <a:t> Times the top is 24 (</a:t>
            </a:r>
            <a:r>
              <a:rPr lang="en-GB" u="sng" dirty="0"/>
              <a:t>13</a:t>
            </a:r>
            <a:r>
              <a:rPr lang="en-GB" dirty="0"/>
              <a:t>-1)X2</a:t>
            </a:r>
            <a:endParaRPr lang="en-IE" dirty="0"/>
          </a:p>
          <a:p>
            <a:r>
              <a:rPr lang="en-GB" dirty="0"/>
              <a:t>If played 9 times the top is 16 (9-1)x2</a:t>
            </a:r>
            <a:endParaRPr lang="en-IE" dirty="0"/>
          </a:p>
          <a:p>
            <a:endParaRPr lang="en-IE" dirty="0"/>
          </a:p>
        </p:txBody>
      </p:sp>
      <p:sp>
        <p:nvSpPr>
          <p:cNvPr id="4" name="Text Placeholder 3">
            <a:extLst>
              <a:ext uri="{FF2B5EF4-FFF2-40B4-BE49-F238E27FC236}">
                <a16:creationId xmlns:a16="http://schemas.microsoft.com/office/drawing/2014/main" id="{84266FB0-EB7D-4D45-A1B1-431371DCE7D2}"/>
              </a:ext>
            </a:extLst>
          </p:cNvPr>
          <p:cNvSpPr>
            <a:spLocks noGrp="1"/>
          </p:cNvSpPr>
          <p:nvPr>
            <p:ph type="body" sz="half" idx="2"/>
          </p:nvPr>
        </p:nvSpPr>
        <p:spPr/>
        <p:txBody>
          <a:bodyPr/>
          <a:lstStyle/>
          <a:p>
            <a:endParaRPr lang="en-IE" dirty="0"/>
          </a:p>
        </p:txBody>
      </p:sp>
      <p:graphicFrame>
        <p:nvGraphicFramePr>
          <p:cNvPr id="5" name="Table 4">
            <a:extLst>
              <a:ext uri="{FF2B5EF4-FFF2-40B4-BE49-F238E27FC236}">
                <a16:creationId xmlns:a16="http://schemas.microsoft.com/office/drawing/2014/main" id="{FE8D8AE0-BF4D-45BB-A37B-9BF4FE2C9CF5}"/>
              </a:ext>
            </a:extLst>
          </p:cNvPr>
          <p:cNvGraphicFramePr>
            <a:graphicFrameLocks noGrp="1"/>
          </p:cNvGraphicFramePr>
          <p:nvPr>
            <p:extLst>
              <p:ext uri="{D42A27DB-BD31-4B8C-83A1-F6EECF244321}">
                <p14:modId xmlns:p14="http://schemas.microsoft.com/office/powerpoint/2010/main" val="2277235285"/>
              </p:ext>
            </p:extLst>
          </p:nvPr>
        </p:nvGraphicFramePr>
        <p:xfrm>
          <a:off x="261913" y="1139555"/>
          <a:ext cx="5282352" cy="4394117"/>
        </p:xfrm>
        <a:graphic>
          <a:graphicData uri="http://schemas.openxmlformats.org/drawingml/2006/table">
            <a:tbl>
              <a:tblPr firstRow="1" firstCol="1" bandRow="1">
                <a:tableStyleId>{5C22544A-7EE6-4342-B048-85BDC9FD1C3A}</a:tableStyleId>
              </a:tblPr>
              <a:tblGrid>
                <a:gridCol w="586928">
                  <a:extLst>
                    <a:ext uri="{9D8B030D-6E8A-4147-A177-3AD203B41FA5}">
                      <a16:colId xmlns:a16="http://schemas.microsoft.com/office/drawing/2014/main" val="3686772259"/>
                    </a:ext>
                  </a:extLst>
                </a:gridCol>
                <a:gridCol w="586928">
                  <a:extLst>
                    <a:ext uri="{9D8B030D-6E8A-4147-A177-3AD203B41FA5}">
                      <a16:colId xmlns:a16="http://schemas.microsoft.com/office/drawing/2014/main" val="1565998490"/>
                    </a:ext>
                  </a:extLst>
                </a:gridCol>
                <a:gridCol w="586928">
                  <a:extLst>
                    <a:ext uri="{9D8B030D-6E8A-4147-A177-3AD203B41FA5}">
                      <a16:colId xmlns:a16="http://schemas.microsoft.com/office/drawing/2014/main" val="2408269440"/>
                    </a:ext>
                  </a:extLst>
                </a:gridCol>
                <a:gridCol w="586928">
                  <a:extLst>
                    <a:ext uri="{9D8B030D-6E8A-4147-A177-3AD203B41FA5}">
                      <a16:colId xmlns:a16="http://schemas.microsoft.com/office/drawing/2014/main" val="1327632792"/>
                    </a:ext>
                  </a:extLst>
                </a:gridCol>
                <a:gridCol w="586928">
                  <a:extLst>
                    <a:ext uri="{9D8B030D-6E8A-4147-A177-3AD203B41FA5}">
                      <a16:colId xmlns:a16="http://schemas.microsoft.com/office/drawing/2014/main" val="2499237347"/>
                    </a:ext>
                  </a:extLst>
                </a:gridCol>
                <a:gridCol w="586928">
                  <a:extLst>
                    <a:ext uri="{9D8B030D-6E8A-4147-A177-3AD203B41FA5}">
                      <a16:colId xmlns:a16="http://schemas.microsoft.com/office/drawing/2014/main" val="3231748454"/>
                    </a:ext>
                  </a:extLst>
                </a:gridCol>
                <a:gridCol w="586928">
                  <a:extLst>
                    <a:ext uri="{9D8B030D-6E8A-4147-A177-3AD203B41FA5}">
                      <a16:colId xmlns:a16="http://schemas.microsoft.com/office/drawing/2014/main" val="526432786"/>
                    </a:ext>
                  </a:extLst>
                </a:gridCol>
                <a:gridCol w="586928">
                  <a:extLst>
                    <a:ext uri="{9D8B030D-6E8A-4147-A177-3AD203B41FA5}">
                      <a16:colId xmlns:a16="http://schemas.microsoft.com/office/drawing/2014/main" val="2256555975"/>
                    </a:ext>
                  </a:extLst>
                </a:gridCol>
                <a:gridCol w="586928">
                  <a:extLst>
                    <a:ext uri="{9D8B030D-6E8A-4147-A177-3AD203B41FA5}">
                      <a16:colId xmlns:a16="http://schemas.microsoft.com/office/drawing/2014/main" val="3474444810"/>
                    </a:ext>
                  </a:extLst>
                </a:gridCol>
              </a:tblGrid>
              <a:tr h="801871">
                <a:tc>
                  <a:txBody>
                    <a:bodyPr/>
                    <a:lstStyle/>
                    <a:p>
                      <a:pPr algn="ctr">
                        <a:lnSpc>
                          <a:spcPct val="115000"/>
                        </a:lnSpc>
                        <a:spcAft>
                          <a:spcPts val="0"/>
                        </a:spcAft>
                      </a:pPr>
                      <a:r>
                        <a:rPr lang="en-GB" sz="1500">
                          <a:effectLst/>
                        </a:rPr>
                        <a:t>13 Times</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12 Times</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11 Times</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10 Times</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dirty="0">
                          <a:effectLst/>
                        </a:rPr>
                        <a:t>9  Times</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8  Times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7 Times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6 Times</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5 Times</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extLst>
                  <a:ext uri="{0D108BD9-81ED-4DB2-BD59-A6C34878D82A}">
                    <a16:rowId xmlns:a16="http://schemas.microsoft.com/office/drawing/2014/main" val="2503083308"/>
                  </a:ext>
                </a:extLst>
              </a:tr>
              <a:tr h="256589">
                <a:tc>
                  <a:txBody>
                    <a:bodyPr/>
                    <a:lstStyle/>
                    <a:p>
                      <a:pPr algn="ctr">
                        <a:lnSpc>
                          <a:spcPct val="115000"/>
                        </a:lnSpc>
                        <a:spcAft>
                          <a:spcPts val="0"/>
                        </a:spcAft>
                      </a:pPr>
                      <a:r>
                        <a:rPr lang="en-GB" sz="1500">
                          <a:effectLst/>
                        </a:rPr>
                        <a:t>24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22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20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18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16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14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12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10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extLst>
                  <a:ext uri="{0D108BD9-81ED-4DB2-BD59-A6C34878D82A}">
                    <a16:rowId xmlns:a16="http://schemas.microsoft.com/office/drawing/2014/main" val="943467155"/>
                  </a:ext>
                </a:extLst>
              </a:tr>
              <a:tr h="256589">
                <a:tc>
                  <a:txBody>
                    <a:bodyPr/>
                    <a:lstStyle/>
                    <a:p>
                      <a:pPr algn="ctr">
                        <a:lnSpc>
                          <a:spcPct val="115000"/>
                        </a:lnSpc>
                        <a:spcAft>
                          <a:spcPts val="0"/>
                        </a:spcAft>
                      </a:pPr>
                      <a:r>
                        <a:rPr lang="en-GB" sz="1500">
                          <a:effectLst/>
                        </a:rPr>
                        <a:t>22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20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18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16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14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12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10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extLst>
                  <a:ext uri="{0D108BD9-81ED-4DB2-BD59-A6C34878D82A}">
                    <a16:rowId xmlns:a16="http://schemas.microsoft.com/office/drawing/2014/main" val="1099648055"/>
                  </a:ext>
                </a:extLst>
              </a:tr>
              <a:tr h="256589">
                <a:tc>
                  <a:txBody>
                    <a:bodyPr/>
                    <a:lstStyle/>
                    <a:p>
                      <a:pPr algn="ctr">
                        <a:lnSpc>
                          <a:spcPct val="115000"/>
                        </a:lnSpc>
                        <a:spcAft>
                          <a:spcPts val="0"/>
                        </a:spcAft>
                      </a:pPr>
                      <a:r>
                        <a:rPr lang="en-GB" sz="1500">
                          <a:effectLst/>
                        </a:rPr>
                        <a:t>20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18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16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14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12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10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extLst>
                  <a:ext uri="{0D108BD9-81ED-4DB2-BD59-A6C34878D82A}">
                    <a16:rowId xmlns:a16="http://schemas.microsoft.com/office/drawing/2014/main" val="2251761798"/>
                  </a:ext>
                </a:extLst>
              </a:tr>
              <a:tr h="256589">
                <a:tc>
                  <a:txBody>
                    <a:bodyPr/>
                    <a:lstStyle/>
                    <a:p>
                      <a:pPr algn="ctr">
                        <a:lnSpc>
                          <a:spcPct val="115000"/>
                        </a:lnSpc>
                        <a:spcAft>
                          <a:spcPts val="0"/>
                        </a:spcAft>
                      </a:pPr>
                      <a:r>
                        <a:rPr lang="en-GB" sz="1500">
                          <a:effectLst/>
                        </a:rPr>
                        <a:t>18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16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14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12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10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extLst>
                  <a:ext uri="{0D108BD9-81ED-4DB2-BD59-A6C34878D82A}">
                    <a16:rowId xmlns:a16="http://schemas.microsoft.com/office/drawing/2014/main" val="3929032230"/>
                  </a:ext>
                </a:extLst>
              </a:tr>
              <a:tr h="256589">
                <a:tc>
                  <a:txBody>
                    <a:bodyPr/>
                    <a:lstStyle/>
                    <a:p>
                      <a:pPr algn="ctr">
                        <a:lnSpc>
                          <a:spcPct val="115000"/>
                        </a:lnSpc>
                        <a:spcAft>
                          <a:spcPts val="0"/>
                        </a:spcAft>
                      </a:pPr>
                      <a:r>
                        <a:rPr lang="en-GB" sz="1500">
                          <a:effectLst/>
                        </a:rPr>
                        <a:t>16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14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12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10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extLst>
                  <a:ext uri="{0D108BD9-81ED-4DB2-BD59-A6C34878D82A}">
                    <a16:rowId xmlns:a16="http://schemas.microsoft.com/office/drawing/2014/main" val="1018306799"/>
                  </a:ext>
                </a:extLst>
              </a:tr>
              <a:tr h="256589">
                <a:tc>
                  <a:txBody>
                    <a:bodyPr/>
                    <a:lstStyle/>
                    <a:p>
                      <a:pPr algn="ctr">
                        <a:lnSpc>
                          <a:spcPct val="115000"/>
                        </a:lnSpc>
                        <a:spcAft>
                          <a:spcPts val="0"/>
                        </a:spcAft>
                      </a:pPr>
                      <a:r>
                        <a:rPr lang="en-GB" sz="1500">
                          <a:effectLst/>
                        </a:rPr>
                        <a:t>14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12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10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nSpc>
                          <a:spcPct val="115000"/>
                        </a:lnSpc>
                        <a:spcAft>
                          <a:spcPts val="0"/>
                        </a:spcAft>
                      </a:pPr>
                      <a:r>
                        <a:rPr lang="en-GB" sz="15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extLst>
                  <a:ext uri="{0D108BD9-81ED-4DB2-BD59-A6C34878D82A}">
                    <a16:rowId xmlns:a16="http://schemas.microsoft.com/office/drawing/2014/main" val="324443821"/>
                  </a:ext>
                </a:extLst>
              </a:tr>
              <a:tr h="256589">
                <a:tc>
                  <a:txBody>
                    <a:bodyPr/>
                    <a:lstStyle/>
                    <a:p>
                      <a:pPr algn="ctr">
                        <a:lnSpc>
                          <a:spcPct val="115000"/>
                        </a:lnSpc>
                        <a:spcAft>
                          <a:spcPts val="0"/>
                        </a:spcAft>
                      </a:pPr>
                      <a:r>
                        <a:rPr lang="en-GB" sz="1500">
                          <a:effectLst/>
                        </a:rPr>
                        <a:t>12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10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nSpc>
                          <a:spcPct val="115000"/>
                        </a:lnSpc>
                        <a:spcAft>
                          <a:spcPts val="0"/>
                        </a:spcAft>
                      </a:pPr>
                      <a:r>
                        <a:rPr lang="en-GB" sz="15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nSpc>
                          <a:spcPct val="115000"/>
                        </a:lnSpc>
                        <a:spcAft>
                          <a:spcPts val="0"/>
                        </a:spcAft>
                      </a:pPr>
                      <a:r>
                        <a:rPr lang="en-GB" sz="15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extLst>
                  <a:ext uri="{0D108BD9-81ED-4DB2-BD59-A6C34878D82A}">
                    <a16:rowId xmlns:a16="http://schemas.microsoft.com/office/drawing/2014/main" val="678918734"/>
                  </a:ext>
                </a:extLst>
              </a:tr>
              <a:tr h="256589">
                <a:tc>
                  <a:txBody>
                    <a:bodyPr/>
                    <a:lstStyle/>
                    <a:p>
                      <a:pPr algn="ctr">
                        <a:lnSpc>
                          <a:spcPct val="115000"/>
                        </a:lnSpc>
                        <a:spcAft>
                          <a:spcPts val="0"/>
                        </a:spcAft>
                      </a:pPr>
                      <a:r>
                        <a:rPr lang="en-GB" sz="1500">
                          <a:effectLst/>
                        </a:rPr>
                        <a:t>10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nSpc>
                          <a:spcPct val="115000"/>
                        </a:lnSpc>
                        <a:spcAft>
                          <a:spcPts val="0"/>
                        </a:spcAft>
                      </a:pPr>
                      <a:r>
                        <a:rPr lang="en-GB" sz="15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nSpc>
                          <a:spcPct val="115000"/>
                        </a:lnSpc>
                        <a:spcAft>
                          <a:spcPts val="0"/>
                        </a:spcAft>
                      </a:pPr>
                      <a:r>
                        <a:rPr lang="en-GB" sz="15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extLst>
                  <a:ext uri="{0D108BD9-81ED-4DB2-BD59-A6C34878D82A}">
                    <a16:rowId xmlns:a16="http://schemas.microsoft.com/office/drawing/2014/main" val="1432268645"/>
                  </a:ext>
                </a:extLst>
              </a:tr>
              <a:tr h="256589">
                <a:tc>
                  <a:txBody>
                    <a:bodyPr/>
                    <a:lstStyle/>
                    <a:p>
                      <a:pPr algn="ctr">
                        <a:lnSpc>
                          <a:spcPct val="115000"/>
                        </a:lnSpc>
                        <a:spcAft>
                          <a:spcPts val="0"/>
                        </a:spcAft>
                      </a:pPr>
                      <a:r>
                        <a:rPr lang="en-GB" sz="1500">
                          <a:effectLst/>
                        </a:rPr>
                        <a:t>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nSpc>
                          <a:spcPct val="115000"/>
                        </a:lnSpc>
                        <a:spcAft>
                          <a:spcPts val="0"/>
                        </a:spcAft>
                      </a:pPr>
                      <a:r>
                        <a:rPr lang="en-GB" sz="15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nSpc>
                          <a:spcPct val="115000"/>
                        </a:lnSpc>
                        <a:spcAft>
                          <a:spcPts val="0"/>
                        </a:spcAft>
                      </a:pPr>
                      <a:r>
                        <a:rPr lang="en-GB" sz="15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extLst>
                  <a:ext uri="{0D108BD9-81ED-4DB2-BD59-A6C34878D82A}">
                    <a16:rowId xmlns:a16="http://schemas.microsoft.com/office/drawing/2014/main" val="2829594356"/>
                  </a:ext>
                </a:extLst>
              </a:tr>
              <a:tr h="256589">
                <a:tc>
                  <a:txBody>
                    <a:bodyPr/>
                    <a:lstStyle/>
                    <a:p>
                      <a:pPr algn="ctr">
                        <a:lnSpc>
                          <a:spcPct val="115000"/>
                        </a:lnSpc>
                        <a:spcAft>
                          <a:spcPts val="0"/>
                        </a:spcAft>
                      </a:pPr>
                      <a:r>
                        <a:rPr lang="en-GB" sz="1500">
                          <a:effectLst/>
                        </a:rPr>
                        <a:t>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nSpc>
                          <a:spcPct val="115000"/>
                        </a:lnSpc>
                        <a:spcAft>
                          <a:spcPts val="0"/>
                        </a:spcAft>
                      </a:pPr>
                      <a:r>
                        <a:rPr lang="en-GB" sz="15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nSpc>
                          <a:spcPct val="115000"/>
                        </a:lnSpc>
                        <a:spcAft>
                          <a:spcPts val="0"/>
                        </a:spcAft>
                      </a:pPr>
                      <a:r>
                        <a:rPr lang="en-GB" sz="15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extLst>
                  <a:ext uri="{0D108BD9-81ED-4DB2-BD59-A6C34878D82A}">
                    <a16:rowId xmlns:a16="http://schemas.microsoft.com/office/drawing/2014/main" val="1888979187"/>
                  </a:ext>
                </a:extLst>
              </a:tr>
              <a:tr h="256589">
                <a:tc>
                  <a:txBody>
                    <a:bodyPr/>
                    <a:lstStyle/>
                    <a:p>
                      <a:pPr algn="ctr">
                        <a:lnSpc>
                          <a:spcPct val="115000"/>
                        </a:lnSpc>
                        <a:spcAft>
                          <a:spcPts val="0"/>
                        </a:spcAft>
                      </a:pPr>
                      <a:r>
                        <a:rPr lang="en-GB" sz="1500">
                          <a:effectLst/>
                        </a:rPr>
                        <a:t>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nSpc>
                          <a:spcPct val="115000"/>
                        </a:lnSpc>
                        <a:spcAft>
                          <a:spcPts val="0"/>
                        </a:spcAft>
                      </a:pPr>
                      <a:r>
                        <a:rPr lang="en-GB" sz="15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nSpc>
                          <a:spcPct val="115000"/>
                        </a:lnSpc>
                        <a:spcAft>
                          <a:spcPts val="0"/>
                        </a:spcAft>
                      </a:pPr>
                      <a:r>
                        <a:rPr lang="en-GB" sz="15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extLst>
                  <a:ext uri="{0D108BD9-81ED-4DB2-BD59-A6C34878D82A}">
                    <a16:rowId xmlns:a16="http://schemas.microsoft.com/office/drawing/2014/main" val="244155732"/>
                  </a:ext>
                </a:extLst>
              </a:tr>
              <a:tr h="256589">
                <a:tc>
                  <a:txBody>
                    <a:bodyPr/>
                    <a:lstStyle/>
                    <a:p>
                      <a:pPr algn="ctr">
                        <a:lnSpc>
                          <a:spcPct val="115000"/>
                        </a:lnSpc>
                        <a:spcAft>
                          <a:spcPts val="0"/>
                        </a:spcAft>
                      </a:pPr>
                      <a:r>
                        <a:rPr lang="en-GB" sz="1500">
                          <a:effectLst/>
                        </a:rPr>
                        <a:t>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nSpc>
                          <a:spcPct val="115000"/>
                        </a:lnSpc>
                        <a:spcAft>
                          <a:spcPts val="0"/>
                        </a:spcAft>
                      </a:pPr>
                      <a:r>
                        <a:rPr lang="en-GB" sz="15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nSpc>
                          <a:spcPct val="115000"/>
                        </a:lnSpc>
                        <a:spcAft>
                          <a:spcPts val="0"/>
                        </a:spcAft>
                      </a:pPr>
                      <a:r>
                        <a:rPr lang="en-GB" sz="15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extLst>
                  <a:ext uri="{0D108BD9-81ED-4DB2-BD59-A6C34878D82A}">
                    <a16:rowId xmlns:a16="http://schemas.microsoft.com/office/drawing/2014/main" val="350369856"/>
                  </a:ext>
                </a:extLst>
              </a:tr>
              <a:tr h="256589">
                <a:tc>
                  <a:txBody>
                    <a:bodyPr/>
                    <a:lstStyle/>
                    <a:p>
                      <a:pPr algn="ctr">
                        <a:lnSpc>
                          <a:spcPct val="115000"/>
                        </a:lnSpc>
                        <a:spcAft>
                          <a:spcPts val="0"/>
                        </a:spcAft>
                      </a:pPr>
                      <a:r>
                        <a:rPr lang="en-GB" sz="1500">
                          <a:effectLst/>
                        </a:rPr>
                        <a:t>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nSpc>
                          <a:spcPct val="115000"/>
                        </a:lnSpc>
                        <a:spcAft>
                          <a:spcPts val="0"/>
                        </a:spcAft>
                      </a:pPr>
                      <a:r>
                        <a:rPr lang="en-GB" sz="15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nSpc>
                          <a:spcPct val="115000"/>
                        </a:lnSpc>
                        <a:spcAft>
                          <a:spcPts val="0"/>
                        </a:spcAft>
                      </a:pPr>
                      <a:r>
                        <a:rPr lang="en-GB" sz="15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extLst>
                  <a:ext uri="{0D108BD9-81ED-4DB2-BD59-A6C34878D82A}">
                    <a16:rowId xmlns:a16="http://schemas.microsoft.com/office/drawing/2014/main" val="2890927775"/>
                  </a:ext>
                </a:extLst>
              </a:tr>
              <a:tr h="256589">
                <a:tc>
                  <a:txBody>
                    <a:bodyPr/>
                    <a:lstStyle/>
                    <a:p>
                      <a:pPr algn="ctr">
                        <a:lnSpc>
                          <a:spcPct val="115000"/>
                        </a:lnSpc>
                        <a:spcAft>
                          <a:spcPts val="0"/>
                        </a:spcAft>
                      </a:pPr>
                      <a:r>
                        <a:rPr lang="en-GB" sz="1500">
                          <a:effectLst/>
                        </a:rPr>
                        <a:t>156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132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110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90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72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56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42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a:effectLst/>
                        </a:rPr>
                        <a:t>30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tc>
                  <a:txBody>
                    <a:bodyPr/>
                    <a:lstStyle/>
                    <a:p>
                      <a:pPr algn="ctr">
                        <a:lnSpc>
                          <a:spcPct val="115000"/>
                        </a:lnSpc>
                        <a:spcAft>
                          <a:spcPts val="0"/>
                        </a:spcAft>
                      </a:pPr>
                      <a:r>
                        <a:rPr lang="en-GB" sz="1500" dirty="0">
                          <a:effectLst/>
                        </a:rPr>
                        <a:t>20</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29" marR="66029" marT="0" marB="0" anchor="b"/>
                </a:tc>
                <a:extLst>
                  <a:ext uri="{0D108BD9-81ED-4DB2-BD59-A6C34878D82A}">
                    <a16:rowId xmlns:a16="http://schemas.microsoft.com/office/drawing/2014/main" val="695817024"/>
                  </a:ext>
                </a:extLst>
              </a:tr>
            </a:tbl>
          </a:graphicData>
        </a:graphic>
      </p:graphicFrame>
    </p:spTree>
    <p:extLst>
      <p:ext uri="{BB962C8B-B14F-4D97-AF65-F5344CB8AC3E}">
        <p14:creationId xmlns:p14="http://schemas.microsoft.com/office/powerpoint/2010/main" val="12108885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13CBD-2F4F-4971-BC62-6844FD7547ED}"/>
              </a:ext>
            </a:extLst>
          </p:cNvPr>
          <p:cNvSpPr>
            <a:spLocks noGrp="1"/>
          </p:cNvSpPr>
          <p:nvPr>
            <p:ph type="title"/>
          </p:nvPr>
        </p:nvSpPr>
        <p:spPr/>
        <p:txBody>
          <a:bodyPr/>
          <a:lstStyle/>
          <a:p>
            <a:r>
              <a:rPr lang="en-IE" dirty="0"/>
              <a:t> </a:t>
            </a:r>
          </a:p>
        </p:txBody>
      </p:sp>
      <p:sp>
        <p:nvSpPr>
          <p:cNvPr id="3" name="Content Placeholder 2">
            <a:extLst>
              <a:ext uri="{FF2B5EF4-FFF2-40B4-BE49-F238E27FC236}">
                <a16:creationId xmlns:a16="http://schemas.microsoft.com/office/drawing/2014/main" id="{260846C2-EFA4-4223-BF24-0107582D2736}"/>
              </a:ext>
            </a:extLst>
          </p:cNvPr>
          <p:cNvSpPr>
            <a:spLocks noGrp="1"/>
          </p:cNvSpPr>
          <p:nvPr>
            <p:ph idx="1"/>
          </p:nvPr>
        </p:nvSpPr>
        <p:spPr/>
        <p:txBody>
          <a:bodyPr>
            <a:normAutofit fontScale="47500" lnSpcReduction="20000"/>
          </a:bodyPr>
          <a:lstStyle/>
          <a:p>
            <a:r>
              <a:rPr lang="en-GB" dirty="0"/>
              <a:t>Because this board was played 12 times the top is </a:t>
            </a:r>
            <a:r>
              <a:rPr lang="en-GB" b="1" u="sng" dirty="0"/>
              <a:t>22</a:t>
            </a:r>
            <a:r>
              <a:rPr lang="en-GB" dirty="0"/>
              <a:t> (12-1)x2</a:t>
            </a:r>
            <a:endParaRPr lang="en-IE" dirty="0"/>
          </a:p>
          <a:p>
            <a:r>
              <a:rPr lang="en-GB" dirty="0"/>
              <a:t>You start off  with the highest N/S score , in this case 660 so pair 5 get 22.</a:t>
            </a:r>
            <a:endParaRPr lang="en-IE" dirty="0"/>
          </a:p>
          <a:p>
            <a:r>
              <a:rPr lang="en-GB" dirty="0"/>
              <a:t>The next highest is 650 but there are 2 of them so they share the 20 and 18 which gives them 19 each.</a:t>
            </a:r>
            <a:endParaRPr lang="en-IE" dirty="0"/>
          </a:p>
          <a:p>
            <a:r>
              <a:rPr lang="en-GB" dirty="0"/>
              <a:t>Next comes 630 so pair 6 gets 16.</a:t>
            </a:r>
            <a:endParaRPr lang="en-IE" dirty="0"/>
          </a:p>
          <a:p>
            <a:r>
              <a:rPr lang="en-GB" dirty="0"/>
              <a:t>Now we have 3 pairs scoring 620 so they must share 14,12 an 10 (36/3) giving them 12 each.</a:t>
            </a:r>
            <a:endParaRPr lang="en-IE" dirty="0"/>
          </a:p>
          <a:p>
            <a:r>
              <a:rPr lang="en-GB" dirty="0"/>
              <a:t>Pair 9 who scored 500 are next so they get 8.</a:t>
            </a:r>
            <a:endParaRPr lang="en-IE" dirty="0"/>
          </a:p>
          <a:p>
            <a:r>
              <a:rPr lang="en-GB" dirty="0"/>
              <a:t>Now pair 8 got 180 so they get 6.</a:t>
            </a:r>
            <a:endParaRPr lang="en-IE" dirty="0"/>
          </a:p>
          <a:p>
            <a:r>
              <a:rPr lang="en-GB" dirty="0"/>
              <a:t>Pair 1 got 170 so they get 4.</a:t>
            </a:r>
            <a:endParaRPr lang="en-IE" dirty="0"/>
          </a:p>
          <a:p>
            <a:r>
              <a:rPr lang="en-GB" dirty="0"/>
              <a:t>Now we come to the minus scores where the </a:t>
            </a:r>
            <a:r>
              <a:rPr lang="en-GB" u="sng" dirty="0"/>
              <a:t>lowest minus</a:t>
            </a:r>
            <a:r>
              <a:rPr lang="en-GB" dirty="0"/>
              <a:t> is the best so</a:t>
            </a:r>
            <a:endParaRPr lang="en-IE" dirty="0"/>
          </a:p>
          <a:p>
            <a:r>
              <a:rPr lang="en-GB" dirty="0"/>
              <a:t>Pair 4 who scored  -100 get 2.</a:t>
            </a:r>
            <a:endParaRPr lang="en-IE" dirty="0"/>
          </a:p>
          <a:p>
            <a:r>
              <a:rPr lang="en-GB" dirty="0"/>
              <a:t>Pair 7 who scored -140 get the Zero.</a:t>
            </a:r>
            <a:endParaRPr lang="en-IE" dirty="0"/>
          </a:p>
          <a:p>
            <a:r>
              <a:rPr lang="en-GB" dirty="0"/>
              <a:t>Total the points and they should come to 132 which is the number of times played multiplied by number of times played minus 1 (12X11)</a:t>
            </a:r>
            <a:endParaRPr lang="en-IE" dirty="0"/>
          </a:p>
        </p:txBody>
      </p:sp>
      <p:sp>
        <p:nvSpPr>
          <p:cNvPr id="4" name="Text Placeholder 3">
            <a:extLst>
              <a:ext uri="{FF2B5EF4-FFF2-40B4-BE49-F238E27FC236}">
                <a16:creationId xmlns:a16="http://schemas.microsoft.com/office/drawing/2014/main" id="{F544FCEC-72C6-4D3F-A946-63A436E067B3}"/>
              </a:ext>
            </a:extLst>
          </p:cNvPr>
          <p:cNvSpPr>
            <a:spLocks noGrp="1"/>
          </p:cNvSpPr>
          <p:nvPr>
            <p:ph type="body" sz="half" idx="2"/>
          </p:nvPr>
        </p:nvSpPr>
        <p:spPr/>
        <p:txBody>
          <a:bodyPr/>
          <a:lstStyle/>
          <a:p>
            <a:r>
              <a:rPr lang="en-IE" dirty="0"/>
              <a:t> </a:t>
            </a:r>
          </a:p>
        </p:txBody>
      </p:sp>
      <p:graphicFrame>
        <p:nvGraphicFramePr>
          <p:cNvPr id="5" name="Table 4">
            <a:extLst>
              <a:ext uri="{FF2B5EF4-FFF2-40B4-BE49-F238E27FC236}">
                <a16:creationId xmlns:a16="http://schemas.microsoft.com/office/drawing/2014/main" id="{BDB098B6-527B-42E3-BB4F-FC6F33594CCE}"/>
              </a:ext>
            </a:extLst>
          </p:cNvPr>
          <p:cNvGraphicFramePr>
            <a:graphicFrameLocks noGrp="1"/>
          </p:cNvGraphicFramePr>
          <p:nvPr>
            <p:extLst>
              <p:ext uri="{D42A27DB-BD31-4B8C-83A1-F6EECF244321}">
                <p14:modId xmlns:p14="http://schemas.microsoft.com/office/powerpoint/2010/main" val="1954198080"/>
              </p:ext>
            </p:extLst>
          </p:nvPr>
        </p:nvGraphicFramePr>
        <p:xfrm>
          <a:off x="666271" y="808716"/>
          <a:ext cx="4434150" cy="5298010"/>
        </p:xfrm>
        <a:graphic>
          <a:graphicData uri="http://schemas.openxmlformats.org/drawingml/2006/table">
            <a:tbl>
              <a:tblPr firstRow="1" firstCol="1" bandRow="1"/>
              <a:tblGrid>
                <a:gridCol w="537706">
                  <a:extLst>
                    <a:ext uri="{9D8B030D-6E8A-4147-A177-3AD203B41FA5}">
                      <a16:colId xmlns:a16="http://schemas.microsoft.com/office/drawing/2014/main" val="3461012044"/>
                    </a:ext>
                  </a:extLst>
                </a:gridCol>
                <a:gridCol w="612849">
                  <a:extLst>
                    <a:ext uri="{9D8B030D-6E8A-4147-A177-3AD203B41FA5}">
                      <a16:colId xmlns:a16="http://schemas.microsoft.com/office/drawing/2014/main" val="1121018934"/>
                    </a:ext>
                  </a:extLst>
                </a:gridCol>
                <a:gridCol w="575277">
                  <a:extLst>
                    <a:ext uri="{9D8B030D-6E8A-4147-A177-3AD203B41FA5}">
                      <a16:colId xmlns:a16="http://schemas.microsoft.com/office/drawing/2014/main" val="1098918128"/>
                    </a:ext>
                  </a:extLst>
                </a:gridCol>
                <a:gridCol w="413440">
                  <a:extLst>
                    <a:ext uri="{9D8B030D-6E8A-4147-A177-3AD203B41FA5}">
                      <a16:colId xmlns:a16="http://schemas.microsoft.com/office/drawing/2014/main" val="1716781223"/>
                    </a:ext>
                  </a:extLst>
                </a:gridCol>
                <a:gridCol w="569047">
                  <a:extLst>
                    <a:ext uri="{9D8B030D-6E8A-4147-A177-3AD203B41FA5}">
                      <a16:colId xmlns:a16="http://schemas.microsoft.com/office/drawing/2014/main" val="1292505581"/>
                    </a:ext>
                  </a:extLst>
                </a:gridCol>
                <a:gridCol w="575277">
                  <a:extLst>
                    <a:ext uri="{9D8B030D-6E8A-4147-A177-3AD203B41FA5}">
                      <a16:colId xmlns:a16="http://schemas.microsoft.com/office/drawing/2014/main" val="1780421623"/>
                    </a:ext>
                  </a:extLst>
                </a:gridCol>
                <a:gridCol w="575277">
                  <a:extLst>
                    <a:ext uri="{9D8B030D-6E8A-4147-A177-3AD203B41FA5}">
                      <a16:colId xmlns:a16="http://schemas.microsoft.com/office/drawing/2014/main" val="1614620405"/>
                    </a:ext>
                  </a:extLst>
                </a:gridCol>
                <a:gridCol w="575277">
                  <a:extLst>
                    <a:ext uri="{9D8B030D-6E8A-4147-A177-3AD203B41FA5}">
                      <a16:colId xmlns:a16="http://schemas.microsoft.com/office/drawing/2014/main" val="2699575867"/>
                    </a:ext>
                  </a:extLst>
                </a:gridCol>
              </a:tblGrid>
              <a:tr h="485633">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N/S</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E/W</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Contract</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By</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N/S </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 </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E/W </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 </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Match</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Points</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1312430"/>
                  </a:ext>
                </a:extLst>
              </a:tr>
              <a:tr h="485633">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1</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13</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3H+1</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N</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170</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 </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4</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 </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085831"/>
                  </a:ext>
                </a:extLst>
              </a:tr>
              <a:tr h="235491">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2</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15</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4H</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N</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620</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 </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12</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 </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5407662"/>
                  </a:ext>
                </a:extLst>
              </a:tr>
              <a:tr h="485633">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3</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17</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4H+1</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N</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650</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 </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19</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 </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867670"/>
                  </a:ext>
                </a:extLst>
              </a:tr>
              <a:tr h="235491">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4</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19</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4H-1</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N</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 </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100</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2</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 </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0835576"/>
                  </a:ext>
                </a:extLst>
              </a:tr>
              <a:tr h="485633">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5</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21</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3NT+2</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S</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660</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 </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22</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 </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4806453"/>
                  </a:ext>
                </a:extLst>
              </a:tr>
              <a:tr h="485633">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6</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23</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3NT+1</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S</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630</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 </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16</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 </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602840"/>
                  </a:ext>
                </a:extLst>
              </a:tr>
              <a:tr h="235491">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7</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14</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3S</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E</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 </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140</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0</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 </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0852058"/>
                  </a:ext>
                </a:extLst>
              </a:tr>
              <a:tr h="485633">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8</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16</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2NT+2</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S</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180</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 </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6</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 </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5127868"/>
                  </a:ext>
                </a:extLst>
              </a:tr>
              <a:tr h="485633">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9</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18</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5D*-3</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W</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500</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 </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8</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 </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6795521"/>
                  </a:ext>
                </a:extLst>
              </a:tr>
              <a:tr h="235491">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10</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20</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4H</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N</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620</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 </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12</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 </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4720881"/>
                  </a:ext>
                </a:extLst>
              </a:tr>
              <a:tr h="235491">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11</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22</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4H</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N</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620</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 </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12</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 </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5315931"/>
                  </a:ext>
                </a:extLst>
              </a:tr>
              <a:tr h="485633">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12</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24</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4H+1</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N</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650</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 </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19</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 </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332552"/>
                  </a:ext>
                </a:extLst>
              </a:tr>
              <a:tr h="235491">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 </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 </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 </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 </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 </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 </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132</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en-I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2070441"/>
                  </a:ext>
                </a:extLst>
              </a:tr>
            </a:tbl>
          </a:graphicData>
        </a:graphic>
      </p:graphicFrame>
    </p:spTree>
    <p:extLst>
      <p:ext uri="{BB962C8B-B14F-4D97-AF65-F5344CB8AC3E}">
        <p14:creationId xmlns:p14="http://schemas.microsoft.com/office/powerpoint/2010/main" val="33976968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FF226-E118-4212-B15C-A2C466135318}"/>
              </a:ext>
            </a:extLst>
          </p:cNvPr>
          <p:cNvSpPr>
            <a:spLocks noGrp="1"/>
          </p:cNvSpPr>
          <p:nvPr>
            <p:ph type="title"/>
          </p:nvPr>
        </p:nvSpPr>
        <p:spPr/>
        <p:txBody>
          <a:bodyPr/>
          <a:lstStyle/>
          <a:p>
            <a:r>
              <a:rPr lang="en-IE" dirty="0"/>
              <a:t> </a:t>
            </a:r>
          </a:p>
        </p:txBody>
      </p:sp>
      <p:sp>
        <p:nvSpPr>
          <p:cNvPr id="3" name="Content Placeholder 2">
            <a:extLst>
              <a:ext uri="{FF2B5EF4-FFF2-40B4-BE49-F238E27FC236}">
                <a16:creationId xmlns:a16="http://schemas.microsoft.com/office/drawing/2014/main" id="{EDE772BF-9FE2-4AAB-A782-E2164C1412D6}"/>
              </a:ext>
            </a:extLst>
          </p:cNvPr>
          <p:cNvSpPr>
            <a:spLocks noGrp="1"/>
          </p:cNvSpPr>
          <p:nvPr>
            <p:ph idx="1"/>
          </p:nvPr>
        </p:nvSpPr>
        <p:spPr/>
        <p:txBody>
          <a:bodyPr>
            <a:normAutofit fontScale="85000" lnSpcReduction="20000"/>
          </a:bodyPr>
          <a:lstStyle/>
          <a:p>
            <a:r>
              <a:rPr lang="en-GB" dirty="0"/>
              <a:t>If you are scoring a Mitchell Movement you don’t need to bother calculating the East/West scores because you will use 2 Recap sheets and will award the prizes to the </a:t>
            </a:r>
            <a:r>
              <a:rPr lang="en-GB" b="1" u="sng" dirty="0"/>
              <a:t>highest</a:t>
            </a:r>
            <a:r>
              <a:rPr lang="en-GB" dirty="0"/>
              <a:t> N/S and to the </a:t>
            </a:r>
            <a:r>
              <a:rPr lang="en-GB" b="1" u="sng" dirty="0"/>
              <a:t>lowest</a:t>
            </a:r>
            <a:r>
              <a:rPr lang="en-GB" dirty="0"/>
              <a:t> E/W.</a:t>
            </a:r>
            <a:endParaRPr lang="en-IE" dirty="0"/>
          </a:p>
          <a:p>
            <a:r>
              <a:rPr lang="en-GB" dirty="0"/>
              <a:t>When scoring a Howell movement you will use only one Recap Sheet so you </a:t>
            </a:r>
            <a:r>
              <a:rPr lang="en-GB" u="sng" dirty="0"/>
              <a:t>must</a:t>
            </a:r>
            <a:r>
              <a:rPr lang="en-GB" dirty="0"/>
              <a:t> enter the East/West score on the traveller otherwise you will have difficulty completing the recap sheet.</a:t>
            </a:r>
            <a:endParaRPr lang="en-IE" dirty="0"/>
          </a:p>
          <a:p>
            <a:r>
              <a:rPr lang="en-GB" dirty="0"/>
              <a:t>You calculate the East/West score by deducting the North/South score from the TOP( In this case 22) </a:t>
            </a:r>
            <a:endParaRPr lang="en-IE" dirty="0"/>
          </a:p>
          <a:p>
            <a:r>
              <a:rPr lang="en-GB" dirty="0"/>
              <a:t>You will notice that what is a TOP for N/S is a bottom for E/W and vice versa. </a:t>
            </a:r>
            <a:endParaRPr lang="en-IE" dirty="0"/>
          </a:p>
          <a:p>
            <a:endParaRPr lang="en-IE" dirty="0"/>
          </a:p>
        </p:txBody>
      </p:sp>
      <p:sp>
        <p:nvSpPr>
          <p:cNvPr id="4" name="Text Placeholder 3">
            <a:extLst>
              <a:ext uri="{FF2B5EF4-FFF2-40B4-BE49-F238E27FC236}">
                <a16:creationId xmlns:a16="http://schemas.microsoft.com/office/drawing/2014/main" id="{4997B4F4-EF8D-4FEE-A2F7-68AFE92BE525}"/>
              </a:ext>
            </a:extLst>
          </p:cNvPr>
          <p:cNvSpPr>
            <a:spLocks noGrp="1"/>
          </p:cNvSpPr>
          <p:nvPr>
            <p:ph type="body" sz="half" idx="2"/>
          </p:nvPr>
        </p:nvSpPr>
        <p:spPr/>
        <p:txBody>
          <a:bodyPr/>
          <a:lstStyle/>
          <a:p>
            <a:r>
              <a:rPr lang="en-IE" dirty="0"/>
              <a:t> </a:t>
            </a:r>
          </a:p>
        </p:txBody>
      </p:sp>
      <p:graphicFrame>
        <p:nvGraphicFramePr>
          <p:cNvPr id="5" name="Table 4">
            <a:extLst>
              <a:ext uri="{FF2B5EF4-FFF2-40B4-BE49-F238E27FC236}">
                <a16:creationId xmlns:a16="http://schemas.microsoft.com/office/drawing/2014/main" id="{5C14AE54-F81A-42BA-B99A-F9F09106F632}"/>
              </a:ext>
            </a:extLst>
          </p:cNvPr>
          <p:cNvGraphicFramePr>
            <a:graphicFrameLocks noGrp="1"/>
          </p:cNvGraphicFramePr>
          <p:nvPr>
            <p:extLst>
              <p:ext uri="{D42A27DB-BD31-4B8C-83A1-F6EECF244321}">
                <p14:modId xmlns:p14="http://schemas.microsoft.com/office/powerpoint/2010/main" val="2356751819"/>
              </p:ext>
            </p:extLst>
          </p:nvPr>
        </p:nvGraphicFramePr>
        <p:xfrm>
          <a:off x="1003232" y="1243950"/>
          <a:ext cx="3329832" cy="4453516"/>
        </p:xfrm>
        <a:graphic>
          <a:graphicData uri="http://schemas.openxmlformats.org/drawingml/2006/table">
            <a:tbl>
              <a:tblPr firstCol="1" bandRow="1">
                <a:tableStyleId>{5C22544A-7EE6-4342-B048-85BDC9FD1C3A}</a:tableStyleId>
              </a:tblPr>
              <a:tblGrid>
                <a:gridCol w="416229">
                  <a:extLst>
                    <a:ext uri="{9D8B030D-6E8A-4147-A177-3AD203B41FA5}">
                      <a16:colId xmlns:a16="http://schemas.microsoft.com/office/drawing/2014/main" val="1553053929"/>
                    </a:ext>
                  </a:extLst>
                </a:gridCol>
                <a:gridCol w="416229">
                  <a:extLst>
                    <a:ext uri="{9D8B030D-6E8A-4147-A177-3AD203B41FA5}">
                      <a16:colId xmlns:a16="http://schemas.microsoft.com/office/drawing/2014/main" val="2357493726"/>
                    </a:ext>
                  </a:extLst>
                </a:gridCol>
                <a:gridCol w="416229">
                  <a:extLst>
                    <a:ext uri="{9D8B030D-6E8A-4147-A177-3AD203B41FA5}">
                      <a16:colId xmlns:a16="http://schemas.microsoft.com/office/drawing/2014/main" val="2866341546"/>
                    </a:ext>
                  </a:extLst>
                </a:gridCol>
                <a:gridCol w="416229">
                  <a:extLst>
                    <a:ext uri="{9D8B030D-6E8A-4147-A177-3AD203B41FA5}">
                      <a16:colId xmlns:a16="http://schemas.microsoft.com/office/drawing/2014/main" val="1499003454"/>
                    </a:ext>
                  </a:extLst>
                </a:gridCol>
                <a:gridCol w="416229">
                  <a:extLst>
                    <a:ext uri="{9D8B030D-6E8A-4147-A177-3AD203B41FA5}">
                      <a16:colId xmlns:a16="http://schemas.microsoft.com/office/drawing/2014/main" val="3443532155"/>
                    </a:ext>
                  </a:extLst>
                </a:gridCol>
                <a:gridCol w="416229">
                  <a:extLst>
                    <a:ext uri="{9D8B030D-6E8A-4147-A177-3AD203B41FA5}">
                      <a16:colId xmlns:a16="http://schemas.microsoft.com/office/drawing/2014/main" val="3423948857"/>
                    </a:ext>
                  </a:extLst>
                </a:gridCol>
                <a:gridCol w="416229">
                  <a:extLst>
                    <a:ext uri="{9D8B030D-6E8A-4147-A177-3AD203B41FA5}">
                      <a16:colId xmlns:a16="http://schemas.microsoft.com/office/drawing/2014/main" val="3088192702"/>
                    </a:ext>
                  </a:extLst>
                </a:gridCol>
                <a:gridCol w="416229">
                  <a:extLst>
                    <a:ext uri="{9D8B030D-6E8A-4147-A177-3AD203B41FA5}">
                      <a16:colId xmlns:a16="http://schemas.microsoft.com/office/drawing/2014/main" val="387753769"/>
                    </a:ext>
                  </a:extLst>
                </a:gridCol>
              </a:tblGrid>
              <a:tr h="398868">
                <a:tc>
                  <a:txBody>
                    <a:bodyPr/>
                    <a:lstStyle/>
                    <a:p>
                      <a:pPr>
                        <a:lnSpc>
                          <a:spcPct val="115000"/>
                        </a:lnSpc>
                        <a:spcAft>
                          <a:spcPts val="0"/>
                        </a:spcAft>
                      </a:pPr>
                      <a:r>
                        <a:rPr lang="en-GB" sz="1200">
                          <a:effectLst/>
                        </a:rPr>
                        <a:t>N/S</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E/W</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Contract</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By</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N/S </a:t>
                      </a:r>
                      <a:endParaRPr lang="en-IE" sz="900">
                        <a:effectLst/>
                      </a:endParaRPr>
                    </a:p>
                    <a:p>
                      <a:pPr>
                        <a:lnSpc>
                          <a:spcPct val="115000"/>
                        </a:lnSpc>
                        <a:spcAft>
                          <a:spcPts val="0"/>
                        </a:spcAft>
                      </a:pPr>
                      <a:r>
                        <a:rPr lang="en-GB" sz="1200">
                          <a:effectLst/>
                        </a:rPr>
                        <a:t> </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E/W </a:t>
                      </a:r>
                      <a:endParaRPr lang="en-IE" sz="900">
                        <a:effectLst/>
                      </a:endParaRPr>
                    </a:p>
                    <a:p>
                      <a:pPr>
                        <a:lnSpc>
                          <a:spcPct val="115000"/>
                        </a:lnSpc>
                        <a:spcAft>
                          <a:spcPts val="0"/>
                        </a:spcAft>
                      </a:pPr>
                      <a:r>
                        <a:rPr lang="en-GB" sz="1200">
                          <a:effectLst/>
                        </a:rPr>
                        <a:t> </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gn="ctr">
                        <a:lnSpc>
                          <a:spcPct val="115000"/>
                        </a:lnSpc>
                        <a:spcAft>
                          <a:spcPts val="0"/>
                        </a:spcAft>
                      </a:pPr>
                      <a:r>
                        <a:rPr lang="en-GB" sz="1200">
                          <a:effectLst/>
                        </a:rPr>
                        <a:t>Match</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Points</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extLst>
                  <a:ext uri="{0D108BD9-81ED-4DB2-BD59-A6C34878D82A}">
                    <a16:rowId xmlns:a16="http://schemas.microsoft.com/office/drawing/2014/main" val="3002059058"/>
                  </a:ext>
                </a:extLst>
              </a:tr>
              <a:tr h="398868">
                <a:tc>
                  <a:txBody>
                    <a:bodyPr/>
                    <a:lstStyle/>
                    <a:p>
                      <a:pPr>
                        <a:lnSpc>
                          <a:spcPct val="115000"/>
                        </a:lnSpc>
                        <a:spcAft>
                          <a:spcPts val="0"/>
                        </a:spcAft>
                      </a:pPr>
                      <a:r>
                        <a:rPr lang="en-GB" sz="1200">
                          <a:effectLst/>
                        </a:rPr>
                        <a:t>1</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13</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3H+1</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N</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170</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 </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gn="ctr">
                        <a:lnSpc>
                          <a:spcPct val="115000"/>
                        </a:lnSpc>
                        <a:spcAft>
                          <a:spcPts val="0"/>
                        </a:spcAft>
                      </a:pPr>
                      <a:r>
                        <a:rPr lang="en-GB" sz="1200">
                          <a:effectLst/>
                        </a:rPr>
                        <a:t>4</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18</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extLst>
                  <a:ext uri="{0D108BD9-81ED-4DB2-BD59-A6C34878D82A}">
                    <a16:rowId xmlns:a16="http://schemas.microsoft.com/office/drawing/2014/main" val="3465924940"/>
                  </a:ext>
                </a:extLst>
              </a:tr>
              <a:tr h="193399">
                <a:tc>
                  <a:txBody>
                    <a:bodyPr/>
                    <a:lstStyle/>
                    <a:p>
                      <a:pPr>
                        <a:lnSpc>
                          <a:spcPct val="115000"/>
                        </a:lnSpc>
                        <a:spcAft>
                          <a:spcPts val="0"/>
                        </a:spcAft>
                      </a:pPr>
                      <a:r>
                        <a:rPr lang="en-GB" sz="1200">
                          <a:effectLst/>
                        </a:rPr>
                        <a:t>2</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15</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4H</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N</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620</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 </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gn="ctr">
                        <a:lnSpc>
                          <a:spcPct val="115000"/>
                        </a:lnSpc>
                        <a:spcAft>
                          <a:spcPts val="0"/>
                        </a:spcAft>
                      </a:pPr>
                      <a:r>
                        <a:rPr lang="en-GB" sz="1200">
                          <a:effectLst/>
                        </a:rPr>
                        <a:t>12</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10</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extLst>
                  <a:ext uri="{0D108BD9-81ED-4DB2-BD59-A6C34878D82A}">
                    <a16:rowId xmlns:a16="http://schemas.microsoft.com/office/drawing/2014/main" val="1801138577"/>
                  </a:ext>
                </a:extLst>
              </a:tr>
              <a:tr h="398868">
                <a:tc>
                  <a:txBody>
                    <a:bodyPr/>
                    <a:lstStyle/>
                    <a:p>
                      <a:pPr>
                        <a:lnSpc>
                          <a:spcPct val="115000"/>
                        </a:lnSpc>
                        <a:spcAft>
                          <a:spcPts val="0"/>
                        </a:spcAft>
                      </a:pPr>
                      <a:r>
                        <a:rPr lang="en-GB" sz="1200">
                          <a:effectLst/>
                        </a:rPr>
                        <a:t>3</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17</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4H+1</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N</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650</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 </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gn="ctr">
                        <a:lnSpc>
                          <a:spcPct val="115000"/>
                        </a:lnSpc>
                        <a:spcAft>
                          <a:spcPts val="0"/>
                        </a:spcAft>
                      </a:pPr>
                      <a:r>
                        <a:rPr lang="en-GB" sz="1200">
                          <a:effectLst/>
                        </a:rPr>
                        <a:t>19</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3</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extLst>
                  <a:ext uri="{0D108BD9-81ED-4DB2-BD59-A6C34878D82A}">
                    <a16:rowId xmlns:a16="http://schemas.microsoft.com/office/drawing/2014/main" val="2165022260"/>
                  </a:ext>
                </a:extLst>
              </a:tr>
              <a:tr h="193399">
                <a:tc>
                  <a:txBody>
                    <a:bodyPr/>
                    <a:lstStyle/>
                    <a:p>
                      <a:pPr>
                        <a:lnSpc>
                          <a:spcPct val="115000"/>
                        </a:lnSpc>
                        <a:spcAft>
                          <a:spcPts val="0"/>
                        </a:spcAft>
                      </a:pPr>
                      <a:r>
                        <a:rPr lang="en-GB" sz="1200">
                          <a:effectLst/>
                        </a:rPr>
                        <a:t>4</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19</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4H-1</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N</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 </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100</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gn="ctr">
                        <a:lnSpc>
                          <a:spcPct val="115000"/>
                        </a:lnSpc>
                        <a:spcAft>
                          <a:spcPts val="0"/>
                        </a:spcAft>
                      </a:pPr>
                      <a:r>
                        <a:rPr lang="en-GB" sz="1200">
                          <a:effectLst/>
                        </a:rPr>
                        <a:t>2</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20</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extLst>
                  <a:ext uri="{0D108BD9-81ED-4DB2-BD59-A6C34878D82A}">
                    <a16:rowId xmlns:a16="http://schemas.microsoft.com/office/drawing/2014/main" val="1696101492"/>
                  </a:ext>
                </a:extLst>
              </a:tr>
              <a:tr h="398868">
                <a:tc>
                  <a:txBody>
                    <a:bodyPr/>
                    <a:lstStyle/>
                    <a:p>
                      <a:pPr>
                        <a:lnSpc>
                          <a:spcPct val="115000"/>
                        </a:lnSpc>
                        <a:spcAft>
                          <a:spcPts val="0"/>
                        </a:spcAft>
                      </a:pPr>
                      <a:r>
                        <a:rPr lang="en-GB" sz="1200">
                          <a:effectLst/>
                        </a:rPr>
                        <a:t>5</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21</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3NT+2</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S</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660</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 </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gn="ctr">
                        <a:lnSpc>
                          <a:spcPct val="115000"/>
                        </a:lnSpc>
                        <a:spcAft>
                          <a:spcPts val="0"/>
                        </a:spcAft>
                      </a:pPr>
                      <a:r>
                        <a:rPr lang="en-GB" sz="1200">
                          <a:effectLst/>
                        </a:rPr>
                        <a:t>22</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0</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extLst>
                  <a:ext uri="{0D108BD9-81ED-4DB2-BD59-A6C34878D82A}">
                    <a16:rowId xmlns:a16="http://schemas.microsoft.com/office/drawing/2014/main" val="2283208615"/>
                  </a:ext>
                </a:extLst>
              </a:tr>
              <a:tr h="398868">
                <a:tc>
                  <a:txBody>
                    <a:bodyPr/>
                    <a:lstStyle/>
                    <a:p>
                      <a:pPr>
                        <a:lnSpc>
                          <a:spcPct val="115000"/>
                        </a:lnSpc>
                        <a:spcAft>
                          <a:spcPts val="0"/>
                        </a:spcAft>
                      </a:pPr>
                      <a:r>
                        <a:rPr lang="en-GB" sz="1200">
                          <a:effectLst/>
                        </a:rPr>
                        <a:t>6</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23</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3NT+1</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S</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630</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 </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gn="ctr">
                        <a:lnSpc>
                          <a:spcPct val="115000"/>
                        </a:lnSpc>
                        <a:spcAft>
                          <a:spcPts val="0"/>
                        </a:spcAft>
                      </a:pPr>
                      <a:r>
                        <a:rPr lang="en-GB" sz="1200">
                          <a:effectLst/>
                        </a:rPr>
                        <a:t>16</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6</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extLst>
                  <a:ext uri="{0D108BD9-81ED-4DB2-BD59-A6C34878D82A}">
                    <a16:rowId xmlns:a16="http://schemas.microsoft.com/office/drawing/2014/main" val="2282089084"/>
                  </a:ext>
                </a:extLst>
              </a:tr>
              <a:tr h="193399">
                <a:tc>
                  <a:txBody>
                    <a:bodyPr/>
                    <a:lstStyle/>
                    <a:p>
                      <a:pPr>
                        <a:lnSpc>
                          <a:spcPct val="115000"/>
                        </a:lnSpc>
                        <a:spcAft>
                          <a:spcPts val="0"/>
                        </a:spcAft>
                      </a:pPr>
                      <a:r>
                        <a:rPr lang="en-GB" sz="1200">
                          <a:effectLst/>
                        </a:rPr>
                        <a:t>7</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14</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3S</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E</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 </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140</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gn="ctr">
                        <a:lnSpc>
                          <a:spcPct val="115000"/>
                        </a:lnSpc>
                        <a:spcAft>
                          <a:spcPts val="0"/>
                        </a:spcAft>
                      </a:pPr>
                      <a:r>
                        <a:rPr lang="en-GB" sz="1200">
                          <a:effectLst/>
                        </a:rPr>
                        <a:t>0</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22</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extLst>
                  <a:ext uri="{0D108BD9-81ED-4DB2-BD59-A6C34878D82A}">
                    <a16:rowId xmlns:a16="http://schemas.microsoft.com/office/drawing/2014/main" val="2003160535"/>
                  </a:ext>
                </a:extLst>
              </a:tr>
              <a:tr h="398868">
                <a:tc>
                  <a:txBody>
                    <a:bodyPr/>
                    <a:lstStyle/>
                    <a:p>
                      <a:pPr>
                        <a:lnSpc>
                          <a:spcPct val="115000"/>
                        </a:lnSpc>
                        <a:spcAft>
                          <a:spcPts val="0"/>
                        </a:spcAft>
                      </a:pPr>
                      <a:r>
                        <a:rPr lang="en-GB" sz="1200">
                          <a:effectLst/>
                        </a:rPr>
                        <a:t>8</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16</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2NT+2</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S</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180</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 </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gn="ctr">
                        <a:lnSpc>
                          <a:spcPct val="115000"/>
                        </a:lnSpc>
                        <a:spcAft>
                          <a:spcPts val="0"/>
                        </a:spcAft>
                      </a:pPr>
                      <a:r>
                        <a:rPr lang="en-GB" sz="1200">
                          <a:effectLst/>
                        </a:rPr>
                        <a:t>6</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16</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extLst>
                  <a:ext uri="{0D108BD9-81ED-4DB2-BD59-A6C34878D82A}">
                    <a16:rowId xmlns:a16="http://schemas.microsoft.com/office/drawing/2014/main" val="821725300"/>
                  </a:ext>
                </a:extLst>
              </a:tr>
              <a:tr h="398868">
                <a:tc>
                  <a:txBody>
                    <a:bodyPr/>
                    <a:lstStyle/>
                    <a:p>
                      <a:pPr>
                        <a:lnSpc>
                          <a:spcPct val="115000"/>
                        </a:lnSpc>
                        <a:spcAft>
                          <a:spcPts val="0"/>
                        </a:spcAft>
                      </a:pPr>
                      <a:r>
                        <a:rPr lang="en-GB" sz="1200">
                          <a:effectLst/>
                        </a:rPr>
                        <a:t>9</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18</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5D*-3</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W</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500</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 </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gn="ctr">
                        <a:lnSpc>
                          <a:spcPct val="115000"/>
                        </a:lnSpc>
                        <a:spcAft>
                          <a:spcPts val="0"/>
                        </a:spcAft>
                      </a:pPr>
                      <a:r>
                        <a:rPr lang="en-GB" sz="1200">
                          <a:effectLst/>
                        </a:rPr>
                        <a:t>8</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14</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extLst>
                  <a:ext uri="{0D108BD9-81ED-4DB2-BD59-A6C34878D82A}">
                    <a16:rowId xmlns:a16="http://schemas.microsoft.com/office/drawing/2014/main" val="389134883"/>
                  </a:ext>
                </a:extLst>
              </a:tr>
              <a:tr h="193399">
                <a:tc>
                  <a:txBody>
                    <a:bodyPr/>
                    <a:lstStyle/>
                    <a:p>
                      <a:pPr>
                        <a:lnSpc>
                          <a:spcPct val="115000"/>
                        </a:lnSpc>
                        <a:spcAft>
                          <a:spcPts val="0"/>
                        </a:spcAft>
                      </a:pPr>
                      <a:r>
                        <a:rPr lang="en-GB" sz="1200">
                          <a:effectLst/>
                        </a:rPr>
                        <a:t>10</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20</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4H</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N</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620</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 </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gn="ctr">
                        <a:lnSpc>
                          <a:spcPct val="115000"/>
                        </a:lnSpc>
                        <a:spcAft>
                          <a:spcPts val="0"/>
                        </a:spcAft>
                      </a:pPr>
                      <a:r>
                        <a:rPr lang="en-GB" sz="1200">
                          <a:effectLst/>
                        </a:rPr>
                        <a:t>12</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10</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extLst>
                  <a:ext uri="{0D108BD9-81ED-4DB2-BD59-A6C34878D82A}">
                    <a16:rowId xmlns:a16="http://schemas.microsoft.com/office/drawing/2014/main" val="3145286136"/>
                  </a:ext>
                </a:extLst>
              </a:tr>
              <a:tr h="193399">
                <a:tc>
                  <a:txBody>
                    <a:bodyPr/>
                    <a:lstStyle/>
                    <a:p>
                      <a:pPr>
                        <a:lnSpc>
                          <a:spcPct val="115000"/>
                        </a:lnSpc>
                        <a:spcAft>
                          <a:spcPts val="0"/>
                        </a:spcAft>
                      </a:pPr>
                      <a:r>
                        <a:rPr lang="en-GB" sz="1200">
                          <a:effectLst/>
                        </a:rPr>
                        <a:t>11</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22</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4H</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N</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620</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 </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gn="ctr">
                        <a:lnSpc>
                          <a:spcPct val="115000"/>
                        </a:lnSpc>
                        <a:spcAft>
                          <a:spcPts val="0"/>
                        </a:spcAft>
                      </a:pPr>
                      <a:r>
                        <a:rPr lang="en-GB" sz="1200">
                          <a:effectLst/>
                        </a:rPr>
                        <a:t>12</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10</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extLst>
                  <a:ext uri="{0D108BD9-81ED-4DB2-BD59-A6C34878D82A}">
                    <a16:rowId xmlns:a16="http://schemas.microsoft.com/office/drawing/2014/main" val="3202150420"/>
                  </a:ext>
                </a:extLst>
              </a:tr>
              <a:tr h="398868">
                <a:tc>
                  <a:txBody>
                    <a:bodyPr/>
                    <a:lstStyle/>
                    <a:p>
                      <a:pPr>
                        <a:lnSpc>
                          <a:spcPct val="115000"/>
                        </a:lnSpc>
                        <a:spcAft>
                          <a:spcPts val="0"/>
                        </a:spcAft>
                      </a:pPr>
                      <a:r>
                        <a:rPr lang="en-GB" sz="1200">
                          <a:effectLst/>
                        </a:rPr>
                        <a:t>12</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24</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4H+1</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N</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650</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 </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gn="ctr">
                        <a:lnSpc>
                          <a:spcPct val="115000"/>
                        </a:lnSpc>
                        <a:spcAft>
                          <a:spcPts val="0"/>
                        </a:spcAft>
                      </a:pPr>
                      <a:r>
                        <a:rPr lang="en-GB" sz="1200">
                          <a:effectLst/>
                        </a:rPr>
                        <a:t>19</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3</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extLst>
                  <a:ext uri="{0D108BD9-81ED-4DB2-BD59-A6C34878D82A}">
                    <a16:rowId xmlns:a16="http://schemas.microsoft.com/office/drawing/2014/main" val="2536543208"/>
                  </a:ext>
                </a:extLst>
              </a:tr>
              <a:tr h="193399">
                <a:tc>
                  <a:txBody>
                    <a:bodyPr/>
                    <a:lstStyle/>
                    <a:p>
                      <a:pPr>
                        <a:lnSpc>
                          <a:spcPct val="115000"/>
                        </a:lnSpc>
                        <a:spcAft>
                          <a:spcPts val="0"/>
                        </a:spcAft>
                      </a:pPr>
                      <a:r>
                        <a:rPr lang="en-GB" sz="1200">
                          <a:effectLst/>
                        </a:rPr>
                        <a:t> </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 </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 </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 </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 </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a:effectLst/>
                        </a:rPr>
                        <a:t> </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gn="ctr">
                        <a:lnSpc>
                          <a:spcPct val="115000"/>
                        </a:lnSpc>
                        <a:spcAft>
                          <a:spcPts val="0"/>
                        </a:spcAft>
                      </a:pPr>
                      <a:r>
                        <a:rPr lang="en-GB" sz="1200">
                          <a:effectLst/>
                        </a:rPr>
                        <a:t>132</a:t>
                      </a:r>
                      <a:endParaRPr lang="en-IE" sz="90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tc>
                  <a:txBody>
                    <a:bodyPr/>
                    <a:lstStyle/>
                    <a:p>
                      <a:pPr>
                        <a:lnSpc>
                          <a:spcPct val="115000"/>
                        </a:lnSpc>
                        <a:spcAft>
                          <a:spcPts val="0"/>
                        </a:spcAft>
                      </a:pPr>
                      <a:r>
                        <a:rPr lang="en-GB" sz="1200" dirty="0">
                          <a:effectLst/>
                        </a:rPr>
                        <a:t>132</a:t>
                      </a:r>
                      <a:endParaRPr lang="en-I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429" marR="57429" marT="0" marB="0"/>
                </a:tc>
                <a:extLst>
                  <a:ext uri="{0D108BD9-81ED-4DB2-BD59-A6C34878D82A}">
                    <a16:rowId xmlns:a16="http://schemas.microsoft.com/office/drawing/2014/main" val="1647060447"/>
                  </a:ext>
                </a:extLst>
              </a:tr>
            </a:tbl>
          </a:graphicData>
        </a:graphic>
      </p:graphicFrame>
    </p:spTree>
    <p:extLst>
      <p:ext uri="{BB962C8B-B14F-4D97-AF65-F5344CB8AC3E}">
        <p14:creationId xmlns:p14="http://schemas.microsoft.com/office/powerpoint/2010/main" val="32793034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745F79D-DCA6-40E4-BDAE-A9E33307BDDA}"/>
              </a:ext>
            </a:extLst>
          </p:cNvPr>
          <p:cNvGraphicFramePr>
            <a:graphicFrameLocks noGrp="1"/>
          </p:cNvGraphicFramePr>
          <p:nvPr>
            <p:extLst>
              <p:ext uri="{D42A27DB-BD31-4B8C-83A1-F6EECF244321}">
                <p14:modId xmlns:p14="http://schemas.microsoft.com/office/powerpoint/2010/main" val="2983777615"/>
              </p:ext>
            </p:extLst>
          </p:nvPr>
        </p:nvGraphicFramePr>
        <p:xfrm>
          <a:off x="1363287" y="653935"/>
          <a:ext cx="6718360" cy="5440328"/>
        </p:xfrm>
        <a:graphic>
          <a:graphicData uri="http://schemas.openxmlformats.org/drawingml/2006/table">
            <a:tbl>
              <a:tblPr firstCol="1" bandRow="1">
                <a:tableStyleId>{5C22544A-7EE6-4342-B048-85BDC9FD1C3A}</a:tableStyleId>
              </a:tblPr>
              <a:tblGrid>
                <a:gridCol w="839795">
                  <a:extLst>
                    <a:ext uri="{9D8B030D-6E8A-4147-A177-3AD203B41FA5}">
                      <a16:colId xmlns:a16="http://schemas.microsoft.com/office/drawing/2014/main" val="2434132512"/>
                    </a:ext>
                  </a:extLst>
                </a:gridCol>
                <a:gridCol w="839795">
                  <a:extLst>
                    <a:ext uri="{9D8B030D-6E8A-4147-A177-3AD203B41FA5}">
                      <a16:colId xmlns:a16="http://schemas.microsoft.com/office/drawing/2014/main" val="297787896"/>
                    </a:ext>
                  </a:extLst>
                </a:gridCol>
                <a:gridCol w="839795">
                  <a:extLst>
                    <a:ext uri="{9D8B030D-6E8A-4147-A177-3AD203B41FA5}">
                      <a16:colId xmlns:a16="http://schemas.microsoft.com/office/drawing/2014/main" val="3286540639"/>
                    </a:ext>
                  </a:extLst>
                </a:gridCol>
                <a:gridCol w="839795">
                  <a:extLst>
                    <a:ext uri="{9D8B030D-6E8A-4147-A177-3AD203B41FA5}">
                      <a16:colId xmlns:a16="http://schemas.microsoft.com/office/drawing/2014/main" val="2650698963"/>
                    </a:ext>
                  </a:extLst>
                </a:gridCol>
                <a:gridCol w="839795">
                  <a:extLst>
                    <a:ext uri="{9D8B030D-6E8A-4147-A177-3AD203B41FA5}">
                      <a16:colId xmlns:a16="http://schemas.microsoft.com/office/drawing/2014/main" val="20408295"/>
                    </a:ext>
                  </a:extLst>
                </a:gridCol>
                <a:gridCol w="839795">
                  <a:extLst>
                    <a:ext uri="{9D8B030D-6E8A-4147-A177-3AD203B41FA5}">
                      <a16:colId xmlns:a16="http://schemas.microsoft.com/office/drawing/2014/main" val="3497503271"/>
                    </a:ext>
                  </a:extLst>
                </a:gridCol>
                <a:gridCol w="839795">
                  <a:extLst>
                    <a:ext uri="{9D8B030D-6E8A-4147-A177-3AD203B41FA5}">
                      <a16:colId xmlns:a16="http://schemas.microsoft.com/office/drawing/2014/main" val="534586136"/>
                    </a:ext>
                  </a:extLst>
                </a:gridCol>
                <a:gridCol w="839795">
                  <a:extLst>
                    <a:ext uri="{9D8B030D-6E8A-4147-A177-3AD203B41FA5}">
                      <a16:colId xmlns:a16="http://schemas.microsoft.com/office/drawing/2014/main" val="2225663544"/>
                    </a:ext>
                  </a:extLst>
                </a:gridCol>
              </a:tblGrid>
              <a:tr h="619051">
                <a:tc>
                  <a:txBody>
                    <a:bodyPr/>
                    <a:lstStyle/>
                    <a:p>
                      <a:pPr>
                        <a:lnSpc>
                          <a:spcPct val="115000"/>
                        </a:lnSpc>
                        <a:spcAft>
                          <a:spcPts val="0"/>
                        </a:spcAft>
                      </a:pPr>
                      <a:r>
                        <a:rPr lang="en-GB" sz="1400">
                          <a:effectLst/>
                        </a:rPr>
                        <a:t>N/S</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E/W</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Contract</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By</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N/S </a:t>
                      </a:r>
                      <a:endParaRPr lang="en-IE" sz="1100">
                        <a:effectLst/>
                      </a:endParaRPr>
                    </a:p>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E/W </a:t>
                      </a:r>
                      <a:endParaRPr lang="en-IE" sz="1100">
                        <a:effectLst/>
                      </a:endParaRPr>
                    </a:p>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Match</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Points</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86891098"/>
                  </a:ext>
                </a:extLst>
              </a:tr>
              <a:tr h="300159">
                <a:tc>
                  <a:txBody>
                    <a:bodyPr/>
                    <a:lstStyle/>
                    <a:p>
                      <a:pPr>
                        <a:lnSpc>
                          <a:spcPct val="115000"/>
                        </a:lnSpc>
                        <a:spcAft>
                          <a:spcPts val="0"/>
                        </a:spcAft>
                      </a:pPr>
                      <a:r>
                        <a:rPr lang="en-GB" sz="1400">
                          <a:effectLst/>
                        </a:rPr>
                        <a:t>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1NT</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W</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90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67483926"/>
                  </a:ext>
                </a:extLst>
              </a:tr>
              <a:tr h="619051">
                <a:tc>
                  <a:txBody>
                    <a:bodyPr/>
                    <a:lstStyle/>
                    <a:p>
                      <a:pPr>
                        <a:lnSpc>
                          <a:spcPct val="115000"/>
                        </a:lnSpc>
                        <a:spcAft>
                          <a:spcPts val="0"/>
                        </a:spcAft>
                      </a:pPr>
                      <a:r>
                        <a:rPr lang="en-GB" sz="1400">
                          <a:effectLst/>
                        </a:rPr>
                        <a:t>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1NT-1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W</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50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6323699"/>
                  </a:ext>
                </a:extLst>
              </a:tr>
              <a:tr h="300159">
                <a:tc>
                  <a:txBody>
                    <a:bodyPr/>
                    <a:lstStyle/>
                    <a:p>
                      <a:pPr>
                        <a:lnSpc>
                          <a:spcPct val="115000"/>
                        </a:lnSpc>
                        <a:spcAft>
                          <a:spcPts val="0"/>
                        </a:spcAft>
                      </a:pPr>
                      <a:r>
                        <a:rPr lang="en-GB" sz="1400">
                          <a:effectLst/>
                        </a:rPr>
                        <a:t>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2H-1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W</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50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13536519"/>
                  </a:ext>
                </a:extLst>
              </a:tr>
              <a:tr h="300159">
                <a:tc>
                  <a:txBody>
                    <a:bodyPr/>
                    <a:lstStyle/>
                    <a:p>
                      <a:pPr>
                        <a:lnSpc>
                          <a:spcPct val="115000"/>
                        </a:lnSpc>
                        <a:spcAft>
                          <a:spcPts val="0"/>
                        </a:spcAft>
                      </a:pPr>
                      <a:r>
                        <a:rPr lang="en-GB" sz="1400">
                          <a:effectLst/>
                        </a:rPr>
                        <a:t>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2H</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W</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110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2864623"/>
                  </a:ext>
                </a:extLst>
              </a:tr>
              <a:tr h="300159">
                <a:tc>
                  <a:txBody>
                    <a:bodyPr/>
                    <a:lstStyle/>
                    <a:p>
                      <a:pPr>
                        <a:lnSpc>
                          <a:spcPct val="115000"/>
                        </a:lnSpc>
                        <a:spcAft>
                          <a:spcPts val="0"/>
                        </a:spcAft>
                      </a:pPr>
                      <a:r>
                        <a:rPr lang="en-GB" sz="1400">
                          <a:effectLst/>
                        </a:rPr>
                        <a:t>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2S</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S</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110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4753562"/>
                  </a:ext>
                </a:extLst>
              </a:tr>
              <a:tr h="300159">
                <a:tc>
                  <a:txBody>
                    <a:bodyPr/>
                    <a:lstStyle/>
                    <a:p>
                      <a:pPr>
                        <a:lnSpc>
                          <a:spcPct val="115000"/>
                        </a:lnSpc>
                        <a:spcAft>
                          <a:spcPts val="0"/>
                        </a:spcAft>
                      </a:pPr>
                      <a:r>
                        <a:rPr lang="en-GB" sz="1400">
                          <a:effectLst/>
                        </a:rPr>
                        <a:t>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11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1NT</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S</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90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dirty="0">
                          <a:effectLst/>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85525243"/>
                  </a:ext>
                </a:extLst>
              </a:tr>
              <a:tr h="300159">
                <a:tc>
                  <a:txBody>
                    <a:bodyPr/>
                    <a:lstStyle/>
                    <a:p>
                      <a:pPr>
                        <a:lnSpc>
                          <a:spcPct val="115000"/>
                        </a:lnSpc>
                        <a:spcAft>
                          <a:spcPts val="0"/>
                        </a:spcAft>
                      </a:pPr>
                      <a:r>
                        <a:rPr lang="en-GB" sz="1400">
                          <a:effectLst/>
                        </a:rPr>
                        <a:t>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2H-1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W</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50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49858309"/>
                  </a:ext>
                </a:extLst>
              </a:tr>
              <a:tr h="300159">
                <a:tc>
                  <a:txBody>
                    <a:bodyPr/>
                    <a:lstStyle/>
                    <a:p>
                      <a:pPr>
                        <a:lnSpc>
                          <a:spcPct val="115000"/>
                        </a:lnSpc>
                        <a:spcAft>
                          <a:spcPts val="0"/>
                        </a:spcAft>
                      </a:pPr>
                      <a:r>
                        <a:rPr lang="en-GB" sz="1400">
                          <a:effectLst/>
                        </a:rPr>
                        <a:t>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3S</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S</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140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73990224"/>
                  </a:ext>
                </a:extLst>
              </a:tr>
              <a:tr h="300159">
                <a:tc>
                  <a:txBody>
                    <a:bodyPr/>
                    <a:lstStyle/>
                    <a:p>
                      <a:pPr>
                        <a:lnSpc>
                          <a:spcPct val="115000"/>
                        </a:lnSpc>
                        <a:spcAft>
                          <a:spcPts val="0"/>
                        </a:spcAft>
                      </a:pPr>
                      <a:r>
                        <a:rPr lang="en-GB" sz="1400">
                          <a:effectLst/>
                        </a:rPr>
                        <a:t>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3S</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S</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140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27817726"/>
                  </a:ext>
                </a:extLst>
              </a:tr>
              <a:tr h="300159">
                <a:tc>
                  <a:txBody>
                    <a:bodyPr/>
                    <a:lstStyle/>
                    <a:p>
                      <a:pPr>
                        <a:lnSpc>
                          <a:spcPct val="115000"/>
                        </a:lnSpc>
                        <a:spcAft>
                          <a:spcPts val="0"/>
                        </a:spcAft>
                      </a:pPr>
                      <a:r>
                        <a:rPr lang="en-GB" sz="1400">
                          <a:effectLst/>
                        </a:rPr>
                        <a:t>10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2S</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S</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110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86638657"/>
                  </a:ext>
                </a:extLst>
              </a:tr>
              <a:tr h="300159">
                <a:tc>
                  <a:txBody>
                    <a:bodyPr/>
                    <a:lstStyle/>
                    <a:p>
                      <a:pPr>
                        <a:lnSpc>
                          <a:spcPct val="115000"/>
                        </a:lnSpc>
                        <a:spcAft>
                          <a:spcPts val="0"/>
                        </a:spcAft>
                      </a:pPr>
                      <a:r>
                        <a:rPr lang="en-GB" sz="1400">
                          <a:effectLst/>
                        </a:rPr>
                        <a:t>11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10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2H-1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W</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50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247911"/>
                  </a:ext>
                </a:extLst>
              </a:tr>
              <a:tr h="300159">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5965084"/>
                  </a:ext>
                </a:extLst>
              </a:tr>
              <a:tr h="300159">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14425943"/>
                  </a:ext>
                </a:extLst>
              </a:tr>
              <a:tr h="300159">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14313769"/>
                  </a:ext>
                </a:extLst>
              </a:tr>
              <a:tr h="300159">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dirty="0">
                          <a:effectLst/>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87921149"/>
                  </a:ext>
                </a:extLst>
              </a:tr>
            </a:tbl>
          </a:graphicData>
        </a:graphic>
      </p:graphicFrame>
    </p:spTree>
    <p:extLst>
      <p:ext uri="{BB962C8B-B14F-4D97-AF65-F5344CB8AC3E}">
        <p14:creationId xmlns:p14="http://schemas.microsoft.com/office/powerpoint/2010/main" val="41859903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89F3058-0689-4966-A252-F05D558E720E}"/>
              </a:ext>
            </a:extLst>
          </p:cNvPr>
          <p:cNvGraphicFramePr>
            <a:graphicFrameLocks noGrp="1"/>
          </p:cNvGraphicFramePr>
          <p:nvPr>
            <p:extLst>
              <p:ext uri="{D42A27DB-BD31-4B8C-83A1-F6EECF244321}">
                <p14:modId xmlns:p14="http://schemas.microsoft.com/office/powerpoint/2010/main" val="2684281939"/>
              </p:ext>
            </p:extLst>
          </p:nvPr>
        </p:nvGraphicFramePr>
        <p:xfrm>
          <a:off x="1157599" y="324517"/>
          <a:ext cx="8032350" cy="5901668"/>
        </p:xfrm>
        <a:graphic>
          <a:graphicData uri="http://schemas.openxmlformats.org/drawingml/2006/table">
            <a:tbl>
              <a:tblPr firstCol="1" bandRow="1">
                <a:tableStyleId>{5C22544A-7EE6-4342-B048-85BDC9FD1C3A}</a:tableStyleId>
              </a:tblPr>
              <a:tblGrid>
                <a:gridCol w="1121086">
                  <a:extLst>
                    <a:ext uri="{9D8B030D-6E8A-4147-A177-3AD203B41FA5}">
                      <a16:colId xmlns:a16="http://schemas.microsoft.com/office/drawing/2014/main" val="4258775530"/>
                    </a:ext>
                  </a:extLst>
                </a:gridCol>
                <a:gridCol w="1121086">
                  <a:extLst>
                    <a:ext uri="{9D8B030D-6E8A-4147-A177-3AD203B41FA5}">
                      <a16:colId xmlns:a16="http://schemas.microsoft.com/office/drawing/2014/main" val="1117543174"/>
                    </a:ext>
                  </a:extLst>
                </a:gridCol>
                <a:gridCol w="1121086">
                  <a:extLst>
                    <a:ext uri="{9D8B030D-6E8A-4147-A177-3AD203B41FA5}">
                      <a16:colId xmlns:a16="http://schemas.microsoft.com/office/drawing/2014/main" val="4066079615"/>
                    </a:ext>
                  </a:extLst>
                </a:gridCol>
                <a:gridCol w="1121086">
                  <a:extLst>
                    <a:ext uri="{9D8B030D-6E8A-4147-A177-3AD203B41FA5}">
                      <a16:colId xmlns:a16="http://schemas.microsoft.com/office/drawing/2014/main" val="3245780911"/>
                    </a:ext>
                  </a:extLst>
                </a:gridCol>
                <a:gridCol w="1121086">
                  <a:extLst>
                    <a:ext uri="{9D8B030D-6E8A-4147-A177-3AD203B41FA5}">
                      <a16:colId xmlns:a16="http://schemas.microsoft.com/office/drawing/2014/main" val="3049180582"/>
                    </a:ext>
                  </a:extLst>
                </a:gridCol>
                <a:gridCol w="1121086">
                  <a:extLst>
                    <a:ext uri="{9D8B030D-6E8A-4147-A177-3AD203B41FA5}">
                      <a16:colId xmlns:a16="http://schemas.microsoft.com/office/drawing/2014/main" val="1838750868"/>
                    </a:ext>
                  </a:extLst>
                </a:gridCol>
                <a:gridCol w="662538">
                  <a:extLst>
                    <a:ext uri="{9D8B030D-6E8A-4147-A177-3AD203B41FA5}">
                      <a16:colId xmlns:a16="http://schemas.microsoft.com/office/drawing/2014/main" val="897094424"/>
                    </a:ext>
                  </a:extLst>
                </a:gridCol>
                <a:gridCol w="643296">
                  <a:extLst>
                    <a:ext uri="{9D8B030D-6E8A-4147-A177-3AD203B41FA5}">
                      <a16:colId xmlns:a16="http://schemas.microsoft.com/office/drawing/2014/main" val="1339681615"/>
                    </a:ext>
                  </a:extLst>
                </a:gridCol>
              </a:tblGrid>
              <a:tr h="713363">
                <a:tc>
                  <a:txBody>
                    <a:bodyPr/>
                    <a:lstStyle/>
                    <a:p>
                      <a:pPr>
                        <a:lnSpc>
                          <a:spcPct val="115000"/>
                        </a:lnSpc>
                        <a:spcAft>
                          <a:spcPts val="0"/>
                        </a:spcAft>
                      </a:pPr>
                      <a:r>
                        <a:rPr lang="en-GB" sz="1400">
                          <a:effectLst/>
                        </a:rPr>
                        <a:t>N/S</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E/W</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Contract</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By</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N/S </a:t>
                      </a:r>
                      <a:endParaRPr lang="en-IE" sz="1100">
                        <a:effectLst/>
                      </a:endParaRPr>
                    </a:p>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E/W </a:t>
                      </a:r>
                      <a:endParaRPr lang="en-IE" sz="1100">
                        <a:effectLst/>
                      </a:endParaRPr>
                    </a:p>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Match</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Points</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58442349"/>
                  </a:ext>
                </a:extLst>
              </a:tr>
              <a:tr h="345887">
                <a:tc>
                  <a:txBody>
                    <a:bodyPr/>
                    <a:lstStyle/>
                    <a:p>
                      <a:pPr>
                        <a:lnSpc>
                          <a:spcPct val="115000"/>
                        </a:lnSpc>
                        <a:spcAft>
                          <a:spcPts val="0"/>
                        </a:spcAft>
                      </a:pPr>
                      <a:r>
                        <a:rPr lang="en-GB" sz="1400">
                          <a:effectLst/>
                        </a:rPr>
                        <a:t>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1NT</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W</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90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400">
                          <a:effectLst/>
                        </a:rPr>
                        <a:t>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42256311"/>
                  </a:ext>
                </a:extLst>
              </a:tr>
              <a:tr h="345887">
                <a:tc>
                  <a:txBody>
                    <a:bodyPr/>
                    <a:lstStyle/>
                    <a:p>
                      <a:pPr>
                        <a:lnSpc>
                          <a:spcPct val="115000"/>
                        </a:lnSpc>
                        <a:spcAft>
                          <a:spcPts val="0"/>
                        </a:spcAft>
                      </a:pPr>
                      <a:r>
                        <a:rPr lang="en-GB" sz="1400">
                          <a:effectLst/>
                        </a:rPr>
                        <a:t>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1NT-1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W</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50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400">
                          <a:effectLst/>
                        </a:rPr>
                        <a:t>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3472842"/>
                  </a:ext>
                </a:extLst>
              </a:tr>
              <a:tr h="345887">
                <a:tc>
                  <a:txBody>
                    <a:bodyPr/>
                    <a:lstStyle/>
                    <a:p>
                      <a:pPr>
                        <a:lnSpc>
                          <a:spcPct val="115000"/>
                        </a:lnSpc>
                        <a:spcAft>
                          <a:spcPts val="0"/>
                        </a:spcAft>
                      </a:pPr>
                      <a:r>
                        <a:rPr lang="en-GB" sz="1400">
                          <a:effectLst/>
                        </a:rPr>
                        <a:t>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2H-1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W</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50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400">
                          <a:effectLst/>
                        </a:rPr>
                        <a:t>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20432729"/>
                  </a:ext>
                </a:extLst>
              </a:tr>
              <a:tr h="345887">
                <a:tc>
                  <a:txBody>
                    <a:bodyPr/>
                    <a:lstStyle/>
                    <a:p>
                      <a:pPr>
                        <a:lnSpc>
                          <a:spcPct val="115000"/>
                        </a:lnSpc>
                        <a:spcAft>
                          <a:spcPts val="0"/>
                        </a:spcAft>
                      </a:pPr>
                      <a:r>
                        <a:rPr lang="en-GB" sz="1400">
                          <a:effectLst/>
                        </a:rPr>
                        <a:t>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2H</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W</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110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400">
                          <a:effectLst/>
                        </a:rPr>
                        <a:t>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0157254"/>
                  </a:ext>
                </a:extLst>
              </a:tr>
              <a:tr h="345887">
                <a:tc>
                  <a:txBody>
                    <a:bodyPr/>
                    <a:lstStyle/>
                    <a:p>
                      <a:pPr>
                        <a:lnSpc>
                          <a:spcPct val="115000"/>
                        </a:lnSpc>
                        <a:spcAft>
                          <a:spcPts val="0"/>
                        </a:spcAft>
                      </a:pPr>
                      <a:r>
                        <a:rPr lang="en-GB" sz="1400">
                          <a:effectLst/>
                        </a:rPr>
                        <a:t>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2S</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S</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110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400">
                          <a:effectLst/>
                        </a:rPr>
                        <a:t>15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01686843"/>
                  </a:ext>
                </a:extLst>
              </a:tr>
              <a:tr h="345887">
                <a:tc>
                  <a:txBody>
                    <a:bodyPr/>
                    <a:lstStyle/>
                    <a:p>
                      <a:pPr>
                        <a:lnSpc>
                          <a:spcPct val="115000"/>
                        </a:lnSpc>
                        <a:spcAft>
                          <a:spcPts val="0"/>
                        </a:spcAft>
                      </a:pPr>
                      <a:r>
                        <a:rPr lang="en-GB" sz="1400">
                          <a:effectLst/>
                        </a:rPr>
                        <a:t>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11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1NT</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S</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90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400">
                          <a:effectLst/>
                        </a:rPr>
                        <a:t>12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01340240"/>
                  </a:ext>
                </a:extLst>
              </a:tr>
              <a:tr h="345887">
                <a:tc>
                  <a:txBody>
                    <a:bodyPr/>
                    <a:lstStyle/>
                    <a:p>
                      <a:pPr>
                        <a:lnSpc>
                          <a:spcPct val="115000"/>
                        </a:lnSpc>
                        <a:spcAft>
                          <a:spcPts val="0"/>
                        </a:spcAft>
                      </a:pPr>
                      <a:r>
                        <a:rPr lang="en-GB" sz="1400">
                          <a:effectLst/>
                        </a:rPr>
                        <a:t>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2H-1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W</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50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400">
                          <a:effectLst/>
                        </a:rPr>
                        <a:t>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47286584"/>
                  </a:ext>
                </a:extLst>
              </a:tr>
              <a:tr h="345887">
                <a:tc>
                  <a:txBody>
                    <a:bodyPr/>
                    <a:lstStyle/>
                    <a:p>
                      <a:pPr>
                        <a:lnSpc>
                          <a:spcPct val="115000"/>
                        </a:lnSpc>
                        <a:spcAft>
                          <a:spcPts val="0"/>
                        </a:spcAft>
                      </a:pPr>
                      <a:r>
                        <a:rPr lang="en-GB" sz="1400">
                          <a:effectLst/>
                        </a:rPr>
                        <a:t>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3S</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S</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140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400">
                          <a:effectLst/>
                        </a:rPr>
                        <a:t>19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97692853"/>
                  </a:ext>
                </a:extLst>
              </a:tr>
              <a:tr h="345887">
                <a:tc>
                  <a:txBody>
                    <a:bodyPr/>
                    <a:lstStyle/>
                    <a:p>
                      <a:pPr>
                        <a:lnSpc>
                          <a:spcPct val="115000"/>
                        </a:lnSpc>
                        <a:spcAft>
                          <a:spcPts val="0"/>
                        </a:spcAft>
                      </a:pPr>
                      <a:r>
                        <a:rPr lang="en-GB" sz="1400">
                          <a:effectLst/>
                        </a:rPr>
                        <a:t>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3S</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S</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140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400">
                          <a:effectLst/>
                        </a:rPr>
                        <a:t>19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55645285"/>
                  </a:ext>
                </a:extLst>
              </a:tr>
              <a:tr h="345887">
                <a:tc>
                  <a:txBody>
                    <a:bodyPr/>
                    <a:lstStyle/>
                    <a:p>
                      <a:pPr>
                        <a:lnSpc>
                          <a:spcPct val="115000"/>
                        </a:lnSpc>
                        <a:spcAft>
                          <a:spcPts val="0"/>
                        </a:spcAft>
                      </a:pPr>
                      <a:r>
                        <a:rPr lang="en-GB" sz="1400">
                          <a:effectLst/>
                        </a:rPr>
                        <a:t>10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2S</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S</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110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400">
                          <a:effectLst/>
                        </a:rPr>
                        <a:t>15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30671257"/>
                  </a:ext>
                </a:extLst>
              </a:tr>
              <a:tr h="345887">
                <a:tc>
                  <a:txBody>
                    <a:bodyPr/>
                    <a:lstStyle/>
                    <a:p>
                      <a:pPr>
                        <a:lnSpc>
                          <a:spcPct val="115000"/>
                        </a:lnSpc>
                        <a:spcAft>
                          <a:spcPts val="0"/>
                        </a:spcAft>
                      </a:pPr>
                      <a:r>
                        <a:rPr lang="en-GB" sz="1400">
                          <a:effectLst/>
                        </a:rPr>
                        <a:t>11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10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2H-1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W</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50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400">
                          <a:effectLst/>
                        </a:rPr>
                        <a:t>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93153595"/>
                  </a:ext>
                </a:extLst>
              </a:tr>
              <a:tr h="345887">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110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11094581"/>
                  </a:ext>
                </a:extLst>
              </a:tr>
              <a:tr h="345887">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38600210"/>
                  </a:ext>
                </a:extLst>
              </a:tr>
              <a:tr h="345887">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72274991"/>
                  </a:ext>
                </a:extLst>
              </a:tr>
              <a:tr h="345887">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dirty="0">
                          <a:effectLst/>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19959575"/>
                  </a:ext>
                </a:extLst>
              </a:tr>
            </a:tbl>
          </a:graphicData>
        </a:graphic>
      </p:graphicFrame>
    </p:spTree>
    <p:extLst>
      <p:ext uri="{BB962C8B-B14F-4D97-AF65-F5344CB8AC3E}">
        <p14:creationId xmlns:p14="http://schemas.microsoft.com/office/powerpoint/2010/main" val="41075362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01A79F-DB56-46C4-ADF6-F1EC1DBA3A47}"/>
              </a:ext>
            </a:extLst>
          </p:cNvPr>
          <p:cNvGraphicFramePr>
            <a:graphicFrameLocks noGrp="1"/>
          </p:cNvGraphicFramePr>
          <p:nvPr>
            <p:extLst>
              <p:ext uri="{D42A27DB-BD31-4B8C-83A1-F6EECF244321}">
                <p14:modId xmlns:p14="http://schemas.microsoft.com/office/powerpoint/2010/main" val="3705709688"/>
              </p:ext>
            </p:extLst>
          </p:nvPr>
        </p:nvGraphicFramePr>
        <p:xfrm>
          <a:off x="1539317" y="615728"/>
          <a:ext cx="6782184" cy="5780482"/>
        </p:xfrm>
        <a:graphic>
          <a:graphicData uri="http://schemas.openxmlformats.org/drawingml/2006/table">
            <a:tbl>
              <a:tblPr firstCol="1" bandRow="1">
                <a:tableStyleId>{5C22544A-7EE6-4342-B048-85BDC9FD1C3A}</a:tableStyleId>
              </a:tblPr>
              <a:tblGrid>
                <a:gridCol w="847773">
                  <a:extLst>
                    <a:ext uri="{9D8B030D-6E8A-4147-A177-3AD203B41FA5}">
                      <a16:colId xmlns:a16="http://schemas.microsoft.com/office/drawing/2014/main" val="1137337753"/>
                    </a:ext>
                  </a:extLst>
                </a:gridCol>
                <a:gridCol w="847773">
                  <a:extLst>
                    <a:ext uri="{9D8B030D-6E8A-4147-A177-3AD203B41FA5}">
                      <a16:colId xmlns:a16="http://schemas.microsoft.com/office/drawing/2014/main" val="238539278"/>
                    </a:ext>
                  </a:extLst>
                </a:gridCol>
                <a:gridCol w="847773">
                  <a:extLst>
                    <a:ext uri="{9D8B030D-6E8A-4147-A177-3AD203B41FA5}">
                      <a16:colId xmlns:a16="http://schemas.microsoft.com/office/drawing/2014/main" val="1826870907"/>
                    </a:ext>
                  </a:extLst>
                </a:gridCol>
                <a:gridCol w="847773">
                  <a:extLst>
                    <a:ext uri="{9D8B030D-6E8A-4147-A177-3AD203B41FA5}">
                      <a16:colId xmlns:a16="http://schemas.microsoft.com/office/drawing/2014/main" val="31717261"/>
                    </a:ext>
                  </a:extLst>
                </a:gridCol>
                <a:gridCol w="847773">
                  <a:extLst>
                    <a:ext uri="{9D8B030D-6E8A-4147-A177-3AD203B41FA5}">
                      <a16:colId xmlns:a16="http://schemas.microsoft.com/office/drawing/2014/main" val="3254757666"/>
                    </a:ext>
                  </a:extLst>
                </a:gridCol>
                <a:gridCol w="847773">
                  <a:extLst>
                    <a:ext uri="{9D8B030D-6E8A-4147-A177-3AD203B41FA5}">
                      <a16:colId xmlns:a16="http://schemas.microsoft.com/office/drawing/2014/main" val="868113988"/>
                    </a:ext>
                  </a:extLst>
                </a:gridCol>
                <a:gridCol w="847773">
                  <a:extLst>
                    <a:ext uri="{9D8B030D-6E8A-4147-A177-3AD203B41FA5}">
                      <a16:colId xmlns:a16="http://schemas.microsoft.com/office/drawing/2014/main" val="2768057417"/>
                    </a:ext>
                  </a:extLst>
                </a:gridCol>
                <a:gridCol w="847773">
                  <a:extLst>
                    <a:ext uri="{9D8B030D-6E8A-4147-A177-3AD203B41FA5}">
                      <a16:colId xmlns:a16="http://schemas.microsoft.com/office/drawing/2014/main" val="4023229542"/>
                    </a:ext>
                  </a:extLst>
                </a:gridCol>
              </a:tblGrid>
              <a:tr h="901059">
                <a:tc>
                  <a:txBody>
                    <a:bodyPr/>
                    <a:lstStyle/>
                    <a:p>
                      <a:pPr>
                        <a:lnSpc>
                          <a:spcPct val="115000"/>
                        </a:lnSpc>
                        <a:spcAft>
                          <a:spcPts val="0"/>
                        </a:spcAft>
                      </a:pPr>
                      <a:r>
                        <a:rPr lang="en-GB" sz="1300">
                          <a:effectLst/>
                        </a:rPr>
                        <a:t>N/S</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E/W</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Contract</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By</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N/S </a:t>
                      </a:r>
                      <a:endParaRPr lang="en-IE" sz="1000">
                        <a:effectLst/>
                      </a:endParaRPr>
                    </a:p>
                    <a:p>
                      <a:pPr>
                        <a:lnSpc>
                          <a:spcPct val="115000"/>
                        </a:lnSpc>
                        <a:spcAft>
                          <a:spcPts val="0"/>
                        </a:spcAft>
                      </a:pPr>
                      <a:r>
                        <a:rPr lang="en-GB" sz="1300">
                          <a:effectLst/>
                        </a:rPr>
                        <a:t> </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E/W </a:t>
                      </a:r>
                      <a:endParaRPr lang="en-IE" sz="1000">
                        <a:effectLst/>
                      </a:endParaRPr>
                    </a:p>
                    <a:p>
                      <a:pPr>
                        <a:lnSpc>
                          <a:spcPct val="115000"/>
                        </a:lnSpc>
                        <a:spcAft>
                          <a:spcPts val="0"/>
                        </a:spcAft>
                      </a:pPr>
                      <a:r>
                        <a:rPr lang="en-GB" sz="1300">
                          <a:effectLst/>
                        </a:rPr>
                        <a:t> </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Match</a:t>
                      </a:r>
                      <a:endParaRPr lang="en-IE" sz="1000">
                        <a:effectLst/>
                      </a:endParaRPr>
                    </a:p>
                    <a:p>
                      <a:pPr>
                        <a:lnSpc>
                          <a:spcPct val="115000"/>
                        </a:lnSpc>
                        <a:spcAft>
                          <a:spcPts val="0"/>
                        </a:spcAft>
                      </a:pPr>
                      <a:r>
                        <a:rPr lang="en-GB" sz="1300">
                          <a:effectLst/>
                        </a:rPr>
                        <a:t>N/S</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Points</a:t>
                      </a:r>
                      <a:endParaRPr lang="en-IE" sz="1000">
                        <a:effectLst/>
                      </a:endParaRPr>
                    </a:p>
                    <a:p>
                      <a:pPr>
                        <a:lnSpc>
                          <a:spcPct val="115000"/>
                        </a:lnSpc>
                        <a:spcAft>
                          <a:spcPts val="0"/>
                        </a:spcAft>
                      </a:pPr>
                      <a:r>
                        <a:rPr lang="en-GB" sz="1300">
                          <a:effectLst/>
                        </a:rPr>
                        <a:t>E/W</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extLst>
                  <a:ext uri="{0D108BD9-81ED-4DB2-BD59-A6C34878D82A}">
                    <a16:rowId xmlns:a16="http://schemas.microsoft.com/office/drawing/2014/main" val="495369577"/>
                  </a:ext>
                </a:extLst>
              </a:tr>
              <a:tr h="284933">
                <a:tc>
                  <a:txBody>
                    <a:bodyPr/>
                    <a:lstStyle/>
                    <a:p>
                      <a:pPr>
                        <a:lnSpc>
                          <a:spcPct val="115000"/>
                        </a:lnSpc>
                        <a:spcAft>
                          <a:spcPts val="0"/>
                        </a:spcAft>
                      </a:pPr>
                      <a:r>
                        <a:rPr lang="en-GB" sz="1300">
                          <a:effectLst/>
                        </a:rPr>
                        <a:t>1</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1</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3C-2</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S</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 </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200</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 </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 </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extLst>
                  <a:ext uri="{0D108BD9-81ED-4DB2-BD59-A6C34878D82A}">
                    <a16:rowId xmlns:a16="http://schemas.microsoft.com/office/drawing/2014/main" val="1435914807"/>
                  </a:ext>
                </a:extLst>
              </a:tr>
              <a:tr h="587647">
                <a:tc>
                  <a:txBody>
                    <a:bodyPr/>
                    <a:lstStyle/>
                    <a:p>
                      <a:pPr>
                        <a:lnSpc>
                          <a:spcPct val="115000"/>
                        </a:lnSpc>
                        <a:spcAft>
                          <a:spcPts val="0"/>
                        </a:spcAft>
                      </a:pPr>
                      <a:r>
                        <a:rPr lang="en-GB" sz="1300">
                          <a:effectLst/>
                        </a:rPr>
                        <a:t>2</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3</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5C*-3</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S</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 </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800</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 </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 </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extLst>
                  <a:ext uri="{0D108BD9-81ED-4DB2-BD59-A6C34878D82A}">
                    <a16:rowId xmlns:a16="http://schemas.microsoft.com/office/drawing/2014/main" val="3601802447"/>
                  </a:ext>
                </a:extLst>
              </a:tr>
              <a:tr h="284933">
                <a:tc>
                  <a:txBody>
                    <a:bodyPr/>
                    <a:lstStyle/>
                    <a:p>
                      <a:pPr>
                        <a:lnSpc>
                          <a:spcPct val="115000"/>
                        </a:lnSpc>
                        <a:spcAft>
                          <a:spcPts val="0"/>
                        </a:spcAft>
                      </a:pPr>
                      <a:r>
                        <a:rPr lang="en-GB" sz="1300">
                          <a:effectLst/>
                        </a:rPr>
                        <a:t>3</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5</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3C-1</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S</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 </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100</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 </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 </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extLst>
                  <a:ext uri="{0D108BD9-81ED-4DB2-BD59-A6C34878D82A}">
                    <a16:rowId xmlns:a16="http://schemas.microsoft.com/office/drawing/2014/main" val="1232306636"/>
                  </a:ext>
                </a:extLst>
              </a:tr>
              <a:tr h="284933">
                <a:tc>
                  <a:txBody>
                    <a:bodyPr/>
                    <a:lstStyle/>
                    <a:p>
                      <a:pPr>
                        <a:lnSpc>
                          <a:spcPct val="115000"/>
                        </a:lnSpc>
                        <a:spcAft>
                          <a:spcPts val="0"/>
                        </a:spcAft>
                      </a:pPr>
                      <a:r>
                        <a:rPr lang="en-GB" sz="1300">
                          <a:effectLst/>
                        </a:rPr>
                        <a:t>4</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7</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3C-1</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S</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 </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100</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 </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 </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extLst>
                  <a:ext uri="{0D108BD9-81ED-4DB2-BD59-A6C34878D82A}">
                    <a16:rowId xmlns:a16="http://schemas.microsoft.com/office/drawing/2014/main" val="3655035673"/>
                  </a:ext>
                </a:extLst>
              </a:tr>
              <a:tr h="284933">
                <a:tc>
                  <a:txBody>
                    <a:bodyPr/>
                    <a:lstStyle/>
                    <a:p>
                      <a:pPr>
                        <a:lnSpc>
                          <a:spcPct val="115000"/>
                        </a:lnSpc>
                        <a:spcAft>
                          <a:spcPts val="0"/>
                        </a:spcAft>
                      </a:pPr>
                      <a:r>
                        <a:rPr lang="en-GB" sz="1300">
                          <a:effectLst/>
                        </a:rPr>
                        <a:t>5</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9</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3C-1</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S</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 </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100</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 </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 </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extLst>
                  <a:ext uri="{0D108BD9-81ED-4DB2-BD59-A6C34878D82A}">
                    <a16:rowId xmlns:a16="http://schemas.microsoft.com/office/drawing/2014/main" val="621129732"/>
                  </a:ext>
                </a:extLst>
              </a:tr>
              <a:tr h="587647">
                <a:tc>
                  <a:txBody>
                    <a:bodyPr/>
                    <a:lstStyle/>
                    <a:p>
                      <a:pPr>
                        <a:lnSpc>
                          <a:spcPct val="115000"/>
                        </a:lnSpc>
                        <a:spcAft>
                          <a:spcPts val="0"/>
                        </a:spcAft>
                      </a:pPr>
                      <a:r>
                        <a:rPr lang="en-GB" sz="1300">
                          <a:effectLst/>
                        </a:rPr>
                        <a:t>6</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11</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3C*+1</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E</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 </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870</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 </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 </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extLst>
                  <a:ext uri="{0D108BD9-81ED-4DB2-BD59-A6C34878D82A}">
                    <a16:rowId xmlns:a16="http://schemas.microsoft.com/office/drawing/2014/main" val="3556571727"/>
                  </a:ext>
                </a:extLst>
              </a:tr>
              <a:tr h="284933">
                <a:tc>
                  <a:txBody>
                    <a:bodyPr/>
                    <a:lstStyle/>
                    <a:p>
                      <a:pPr>
                        <a:lnSpc>
                          <a:spcPct val="115000"/>
                        </a:lnSpc>
                        <a:spcAft>
                          <a:spcPts val="0"/>
                        </a:spcAft>
                      </a:pPr>
                      <a:r>
                        <a:rPr lang="en-GB" sz="1300">
                          <a:effectLst/>
                        </a:rPr>
                        <a:t>7</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13</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2S</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E</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 </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110</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 </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 </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extLst>
                  <a:ext uri="{0D108BD9-81ED-4DB2-BD59-A6C34878D82A}">
                    <a16:rowId xmlns:a16="http://schemas.microsoft.com/office/drawing/2014/main" val="2057282998"/>
                  </a:ext>
                </a:extLst>
              </a:tr>
              <a:tr h="284933">
                <a:tc>
                  <a:txBody>
                    <a:bodyPr/>
                    <a:lstStyle/>
                    <a:p>
                      <a:pPr>
                        <a:lnSpc>
                          <a:spcPct val="115000"/>
                        </a:lnSpc>
                        <a:spcAft>
                          <a:spcPts val="0"/>
                        </a:spcAft>
                      </a:pPr>
                      <a:r>
                        <a:rPr lang="en-GB" sz="1300">
                          <a:effectLst/>
                        </a:rPr>
                        <a:t>8</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2</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3S</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E</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 </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140</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 </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 </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extLst>
                  <a:ext uri="{0D108BD9-81ED-4DB2-BD59-A6C34878D82A}">
                    <a16:rowId xmlns:a16="http://schemas.microsoft.com/office/drawing/2014/main" val="3778065440"/>
                  </a:ext>
                </a:extLst>
              </a:tr>
              <a:tr h="284933">
                <a:tc>
                  <a:txBody>
                    <a:bodyPr/>
                    <a:lstStyle/>
                    <a:p>
                      <a:pPr>
                        <a:lnSpc>
                          <a:spcPct val="115000"/>
                        </a:lnSpc>
                        <a:spcAft>
                          <a:spcPts val="0"/>
                        </a:spcAft>
                      </a:pPr>
                      <a:r>
                        <a:rPr lang="en-GB" sz="1300">
                          <a:effectLst/>
                        </a:rPr>
                        <a:t>9</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4</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3S</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E</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 </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140</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 </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 </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extLst>
                  <a:ext uri="{0D108BD9-81ED-4DB2-BD59-A6C34878D82A}">
                    <a16:rowId xmlns:a16="http://schemas.microsoft.com/office/drawing/2014/main" val="3588056698"/>
                  </a:ext>
                </a:extLst>
              </a:tr>
              <a:tr h="284933">
                <a:tc>
                  <a:txBody>
                    <a:bodyPr/>
                    <a:lstStyle/>
                    <a:p>
                      <a:pPr>
                        <a:lnSpc>
                          <a:spcPct val="115000"/>
                        </a:lnSpc>
                        <a:spcAft>
                          <a:spcPts val="0"/>
                        </a:spcAft>
                      </a:pPr>
                      <a:r>
                        <a:rPr lang="en-GB" sz="1300">
                          <a:effectLst/>
                        </a:rPr>
                        <a:t>10</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6</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3S</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E</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 </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140</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 </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 </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extLst>
                  <a:ext uri="{0D108BD9-81ED-4DB2-BD59-A6C34878D82A}">
                    <a16:rowId xmlns:a16="http://schemas.microsoft.com/office/drawing/2014/main" val="2627544214"/>
                  </a:ext>
                </a:extLst>
              </a:tr>
              <a:tr h="284933">
                <a:tc>
                  <a:txBody>
                    <a:bodyPr/>
                    <a:lstStyle/>
                    <a:p>
                      <a:pPr>
                        <a:lnSpc>
                          <a:spcPct val="115000"/>
                        </a:lnSpc>
                        <a:spcAft>
                          <a:spcPts val="0"/>
                        </a:spcAft>
                      </a:pPr>
                      <a:r>
                        <a:rPr lang="en-GB" sz="1300">
                          <a:effectLst/>
                        </a:rPr>
                        <a:t>11</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8</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3C-1</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S</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 </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100</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 </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 </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extLst>
                  <a:ext uri="{0D108BD9-81ED-4DB2-BD59-A6C34878D82A}">
                    <a16:rowId xmlns:a16="http://schemas.microsoft.com/office/drawing/2014/main" val="1165264365"/>
                  </a:ext>
                </a:extLst>
              </a:tr>
              <a:tr h="284933">
                <a:tc>
                  <a:txBody>
                    <a:bodyPr/>
                    <a:lstStyle/>
                    <a:p>
                      <a:pPr>
                        <a:lnSpc>
                          <a:spcPct val="115000"/>
                        </a:lnSpc>
                        <a:spcAft>
                          <a:spcPts val="0"/>
                        </a:spcAft>
                      </a:pPr>
                      <a:r>
                        <a:rPr lang="en-GB" sz="1300">
                          <a:effectLst/>
                        </a:rPr>
                        <a:t>12</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10</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3S+1</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E</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 </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170</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 </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 </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extLst>
                  <a:ext uri="{0D108BD9-81ED-4DB2-BD59-A6C34878D82A}">
                    <a16:rowId xmlns:a16="http://schemas.microsoft.com/office/drawing/2014/main" val="58505857"/>
                  </a:ext>
                </a:extLst>
              </a:tr>
              <a:tr h="284933">
                <a:tc>
                  <a:txBody>
                    <a:bodyPr/>
                    <a:lstStyle/>
                    <a:p>
                      <a:pPr>
                        <a:lnSpc>
                          <a:spcPct val="115000"/>
                        </a:lnSpc>
                        <a:spcAft>
                          <a:spcPts val="0"/>
                        </a:spcAft>
                      </a:pPr>
                      <a:r>
                        <a:rPr lang="en-GB" sz="1300">
                          <a:effectLst/>
                        </a:rPr>
                        <a:t>13</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12</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3S+1</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E</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 </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170</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 </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 </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extLst>
                  <a:ext uri="{0D108BD9-81ED-4DB2-BD59-A6C34878D82A}">
                    <a16:rowId xmlns:a16="http://schemas.microsoft.com/office/drawing/2014/main" val="2336333199"/>
                  </a:ext>
                </a:extLst>
              </a:tr>
              <a:tr h="284933">
                <a:tc>
                  <a:txBody>
                    <a:bodyPr/>
                    <a:lstStyle/>
                    <a:p>
                      <a:pPr>
                        <a:lnSpc>
                          <a:spcPct val="115000"/>
                        </a:lnSpc>
                        <a:spcAft>
                          <a:spcPts val="0"/>
                        </a:spcAft>
                      </a:pPr>
                      <a:r>
                        <a:rPr lang="en-GB" sz="1300">
                          <a:effectLst/>
                        </a:rPr>
                        <a:t> </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 </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 </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 </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 </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 </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 </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 </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extLst>
                  <a:ext uri="{0D108BD9-81ED-4DB2-BD59-A6C34878D82A}">
                    <a16:rowId xmlns:a16="http://schemas.microsoft.com/office/drawing/2014/main" val="3818035586"/>
                  </a:ext>
                </a:extLst>
              </a:tr>
              <a:tr h="284933">
                <a:tc>
                  <a:txBody>
                    <a:bodyPr/>
                    <a:lstStyle/>
                    <a:p>
                      <a:pPr>
                        <a:lnSpc>
                          <a:spcPct val="115000"/>
                        </a:lnSpc>
                        <a:spcAft>
                          <a:spcPts val="0"/>
                        </a:spcAft>
                      </a:pPr>
                      <a:r>
                        <a:rPr lang="en-GB" sz="1300">
                          <a:effectLst/>
                        </a:rPr>
                        <a:t> </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 </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 </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 </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 </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 </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a:effectLst/>
                        </a:rPr>
                        <a:t> </a:t>
                      </a:r>
                      <a:endParaRPr lang="en-IE" sz="100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tc>
                  <a:txBody>
                    <a:bodyPr/>
                    <a:lstStyle/>
                    <a:p>
                      <a:pPr>
                        <a:lnSpc>
                          <a:spcPct val="115000"/>
                        </a:lnSpc>
                        <a:spcAft>
                          <a:spcPts val="0"/>
                        </a:spcAft>
                      </a:pPr>
                      <a:r>
                        <a:rPr lang="en-GB" sz="1300" dirty="0">
                          <a:effectLst/>
                        </a:rPr>
                        <a:t> </a:t>
                      </a:r>
                      <a:endParaRPr lang="en-I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809" marR="63809" marT="0" marB="0"/>
                </a:tc>
                <a:extLst>
                  <a:ext uri="{0D108BD9-81ED-4DB2-BD59-A6C34878D82A}">
                    <a16:rowId xmlns:a16="http://schemas.microsoft.com/office/drawing/2014/main" val="1998435924"/>
                  </a:ext>
                </a:extLst>
              </a:tr>
            </a:tbl>
          </a:graphicData>
        </a:graphic>
      </p:graphicFrame>
    </p:spTree>
    <p:extLst>
      <p:ext uri="{BB962C8B-B14F-4D97-AF65-F5344CB8AC3E}">
        <p14:creationId xmlns:p14="http://schemas.microsoft.com/office/powerpoint/2010/main" val="112380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E1C5CC1-71A7-4BBC-99A4-E6893C5A8763}"/>
              </a:ext>
            </a:extLst>
          </p:cNvPr>
          <p:cNvGraphicFramePr>
            <a:graphicFrameLocks noGrp="1"/>
          </p:cNvGraphicFramePr>
          <p:nvPr>
            <p:extLst>
              <p:ext uri="{D42A27DB-BD31-4B8C-83A1-F6EECF244321}">
                <p14:modId xmlns:p14="http://schemas.microsoft.com/office/powerpoint/2010/main" val="2307311816"/>
              </p:ext>
            </p:extLst>
          </p:nvPr>
        </p:nvGraphicFramePr>
        <p:xfrm>
          <a:off x="1539317" y="533017"/>
          <a:ext cx="6506504" cy="5683916"/>
        </p:xfrm>
        <a:graphic>
          <a:graphicData uri="http://schemas.openxmlformats.org/drawingml/2006/table">
            <a:tbl>
              <a:tblPr firstCol="1" bandRow="1">
                <a:tableStyleId>{5C22544A-7EE6-4342-B048-85BDC9FD1C3A}</a:tableStyleId>
              </a:tblPr>
              <a:tblGrid>
                <a:gridCol w="813313">
                  <a:extLst>
                    <a:ext uri="{9D8B030D-6E8A-4147-A177-3AD203B41FA5}">
                      <a16:colId xmlns:a16="http://schemas.microsoft.com/office/drawing/2014/main" val="474200585"/>
                    </a:ext>
                  </a:extLst>
                </a:gridCol>
                <a:gridCol w="813313">
                  <a:extLst>
                    <a:ext uri="{9D8B030D-6E8A-4147-A177-3AD203B41FA5}">
                      <a16:colId xmlns:a16="http://schemas.microsoft.com/office/drawing/2014/main" val="813694142"/>
                    </a:ext>
                  </a:extLst>
                </a:gridCol>
                <a:gridCol w="813313">
                  <a:extLst>
                    <a:ext uri="{9D8B030D-6E8A-4147-A177-3AD203B41FA5}">
                      <a16:colId xmlns:a16="http://schemas.microsoft.com/office/drawing/2014/main" val="2783733981"/>
                    </a:ext>
                  </a:extLst>
                </a:gridCol>
                <a:gridCol w="813313">
                  <a:extLst>
                    <a:ext uri="{9D8B030D-6E8A-4147-A177-3AD203B41FA5}">
                      <a16:colId xmlns:a16="http://schemas.microsoft.com/office/drawing/2014/main" val="2906198690"/>
                    </a:ext>
                  </a:extLst>
                </a:gridCol>
                <a:gridCol w="813313">
                  <a:extLst>
                    <a:ext uri="{9D8B030D-6E8A-4147-A177-3AD203B41FA5}">
                      <a16:colId xmlns:a16="http://schemas.microsoft.com/office/drawing/2014/main" val="4142210101"/>
                    </a:ext>
                  </a:extLst>
                </a:gridCol>
                <a:gridCol w="813313">
                  <a:extLst>
                    <a:ext uri="{9D8B030D-6E8A-4147-A177-3AD203B41FA5}">
                      <a16:colId xmlns:a16="http://schemas.microsoft.com/office/drawing/2014/main" val="1981796274"/>
                    </a:ext>
                  </a:extLst>
                </a:gridCol>
                <a:gridCol w="813313">
                  <a:extLst>
                    <a:ext uri="{9D8B030D-6E8A-4147-A177-3AD203B41FA5}">
                      <a16:colId xmlns:a16="http://schemas.microsoft.com/office/drawing/2014/main" val="1543892188"/>
                    </a:ext>
                  </a:extLst>
                </a:gridCol>
                <a:gridCol w="813313">
                  <a:extLst>
                    <a:ext uri="{9D8B030D-6E8A-4147-A177-3AD203B41FA5}">
                      <a16:colId xmlns:a16="http://schemas.microsoft.com/office/drawing/2014/main" val="2857508965"/>
                    </a:ext>
                  </a:extLst>
                </a:gridCol>
              </a:tblGrid>
              <a:tr h="610958">
                <a:tc>
                  <a:txBody>
                    <a:bodyPr/>
                    <a:lstStyle/>
                    <a:p>
                      <a:pPr>
                        <a:lnSpc>
                          <a:spcPct val="115000"/>
                        </a:lnSpc>
                        <a:spcAft>
                          <a:spcPts val="0"/>
                        </a:spcAft>
                      </a:pPr>
                      <a:r>
                        <a:rPr lang="en-GB" sz="1400" dirty="0">
                          <a:effectLst/>
                        </a:rPr>
                        <a:t>N/S</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E/W</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Contract</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By</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N/S </a:t>
                      </a:r>
                      <a:endParaRPr lang="en-IE" sz="1100">
                        <a:effectLst/>
                      </a:endParaRPr>
                    </a:p>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E/W </a:t>
                      </a:r>
                      <a:endParaRPr lang="en-IE" sz="1100">
                        <a:effectLst/>
                      </a:endParaRPr>
                    </a:p>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Match</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Points</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extLst>
                  <a:ext uri="{0D108BD9-81ED-4DB2-BD59-A6C34878D82A}">
                    <a16:rowId xmlns:a16="http://schemas.microsoft.com/office/drawing/2014/main" val="2883340870"/>
                  </a:ext>
                </a:extLst>
              </a:tr>
              <a:tr h="296234">
                <a:tc>
                  <a:txBody>
                    <a:bodyPr/>
                    <a:lstStyle/>
                    <a:p>
                      <a:pPr>
                        <a:lnSpc>
                          <a:spcPct val="115000"/>
                        </a:lnSpc>
                        <a:spcAft>
                          <a:spcPts val="0"/>
                        </a:spcAft>
                      </a:pPr>
                      <a:r>
                        <a:rPr lang="en-GB" sz="1400">
                          <a:effectLst/>
                        </a:rPr>
                        <a:t>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3C-2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S</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200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gn="ctr">
                        <a:lnSpc>
                          <a:spcPct val="115000"/>
                        </a:lnSpc>
                        <a:spcAft>
                          <a:spcPts val="0"/>
                        </a:spcAft>
                      </a:pPr>
                      <a:r>
                        <a:rPr lang="en-GB" sz="1400">
                          <a:effectLst/>
                        </a:rPr>
                        <a:t>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extLst>
                  <a:ext uri="{0D108BD9-81ED-4DB2-BD59-A6C34878D82A}">
                    <a16:rowId xmlns:a16="http://schemas.microsoft.com/office/drawing/2014/main" val="2663770351"/>
                  </a:ext>
                </a:extLst>
              </a:tr>
              <a:tr h="610958">
                <a:tc>
                  <a:txBody>
                    <a:bodyPr/>
                    <a:lstStyle/>
                    <a:p>
                      <a:pPr>
                        <a:lnSpc>
                          <a:spcPct val="115000"/>
                        </a:lnSpc>
                        <a:spcAft>
                          <a:spcPts val="0"/>
                        </a:spcAft>
                      </a:pPr>
                      <a:r>
                        <a:rPr lang="en-GB" sz="1400">
                          <a:effectLst/>
                        </a:rPr>
                        <a:t>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5C*-3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S</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800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gn="ctr">
                        <a:lnSpc>
                          <a:spcPct val="115000"/>
                        </a:lnSpc>
                        <a:spcAft>
                          <a:spcPts val="0"/>
                        </a:spcAft>
                      </a:pPr>
                      <a:r>
                        <a:rPr lang="en-GB" sz="1400">
                          <a:effectLst/>
                        </a:rPr>
                        <a:t>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extLst>
                  <a:ext uri="{0D108BD9-81ED-4DB2-BD59-A6C34878D82A}">
                    <a16:rowId xmlns:a16="http://schemas.microsoft.com/office/drawing/2014/main" val="3931144722"/>
                  </a:ext>
                </a:extLst>
              </a:tr>
              <a:tr h="296234">
                <a:tc>
                  <a:txBody>
                    <a:bodyPr/>
                    <a:lstStyle/>
                    <a:p>
                      <a:pPr>
                        <a:lnSpc>
                          <a:spcPct val="115000"/>
                        </a:lnSpc>
                        <a:spcAft>
                          <a:spcPts val="0"/>
                        </a:spcAft>
                      </a:pPr>
                      <a:r>
                        <a:rPr lang="en-GB" sz="1400">
                          <a:effectLst/>
                        </a:rPr>
                        <a:t>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3C-1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S</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100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gn="ctr">
                        <a:lnSpc>
                          <a:spcPct val="115000"/>
                        </a:lnSpc>
                        <a:spcAft>
                          <a:spcPts val="0"/>
                        </a:spcAft>
                      </a:pPr>
                      <a:r>
                        <a:rPr lang="en-GB" sz="1400">
                          <a:effectLst/>
                        </a:rPr>
                        <a:t>21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extLst>
                  <a:ext uri="{0D108BD9-81ED-4DB2-BD59-A6C34878D82A}">
                    <a16:rowId xmlns:a16="http://schemas.microsoft.com/office/drawing/2014/main" val="1131592273"/>
                  </a:ext>
                </a:extLst>
              </a:tr>
              <a:tr h="296234">
                <a:tc>
                  <a:txBody>
                    <a:bodyPr/>
                    <a:lstStyle/>
                    <a:p>
                      <a:pPr>
                        <a:lnSpc>
                          <a:spcPct val="115000"/>
                        </a:lnSpc>
                        <a:spcAft>
                          <a:spcPts val="0"/>
                        </a:spcAft>
                      </a:pPr>
                      <a:r>
                        <a:rPr lang="en-GB" sz="1400">
                          <a:effectLst/>
                        </a:rPr>
                        <a:t>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3C-1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S</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100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gn="ctr">
                        <a:lnSpc>
                          <a:spcPct val="115000"/>
                        </a:lnSpc>
                        <a:spcAft>
                          <a:spcPts val="0"/>
                        </a:spcAft>
                      </a:pPr>
                      <a:r>
                        <a:rPr lang="en-GB" sz="1400">
                          <a:effectLst/>
                        </a:rPr>
                        <a:t>21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extLst>
                  <a:ext uri="{0D108BD9-81ED-4DB2-BD59-A6C34878D82A}">
                    <a16:rowId xmlns:a16="http://schemas.microsoft.com/office/drawing/2014/main" val="4050556864"/>
                  </a:ext>
                </a:extLst>
              </a:tr>
              <a:tr h="296234">
                <a:tc>
                  <a:txBody>
                    <a:bodyPr/>
                    <a:lstStyle/>
                    <a:p>
                      <a:pPr>
                        <a:lnSpc>
                          <a:spcPct val="115000"/>
                        </a:lnSpc>
                        <a:spcAft>
                          <a:spcPts val="0"/>
                        </a:spcAft>
                      </a:pPr>
                      <a:r>
                        <a:rPr lang="en-GB" sz="1400">
                          <a:effectLst/>
                        </a:rPr>
                        <a:t>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3C-1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S</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100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gn="ctr">
                        <a:lnSpc>
                          <a:spcPct val="115000"/>
                        </a:lnSpc>
                        <a:spcAft>
                          <a:spcPts val="0"/>
                        </a:spcAft>
                      </a:pPr>
                      <a:r>
                        <a:rPr lang="en-GB" sz="1400">
                          <a:effectLst/>
                        </a:rPr>
                        <a:t>21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extLst>
                  <a:ext uri="{0D108BD9-81ED-4DB2-BD59-A6C34878D82A}">
                    <a16:rowId xmlns:a16="http://schemas.microsoft.com/office/drawing/2014/main" val="4102125628"/>
                  </a:ext>
                </a:extLst>
              </a:tr>
              <a:tr h="610958">
                <a:tc>
                  <a:txBody>
                    <a:bodyPr/>
                    <a:lstStyle/>
                    <a:p>
                      <a:pPr>
                        <a:lnSpc>
                          <a:spcPct val="115000"/>
                        </a:lnSpc>
                        <a:spcAft>
                          <a:spcPts val="0"/>
                        </a:spcAft>
                      </a:pPr>
                      <a:r>
                        <a:rPr lang="en-GB" sz="1400">
                          <a:effectLst/>
                        </a:rPr>
                        <a:t>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11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3C*+1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S</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870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gn="ctr">
                        <a:lnSpc>
                          <a:spcPct val="115000"/>
                        </a:lnSpc>
                        <a:spcAft>
                          <a:spcPts val="0"/>
                        </a:spcAft>
                      </a:pPr>
                      <a:r>
                        <a:rPr lang="en-GB" sz="1400">
                          <a:effectLst/>
                        </a:rPr>
                        <a:t>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extLst>
                  <a:ext uri="{0D108BD9-81ED-4DB2-BD59-A6C34878D82A}">
                    <a16:rowId xmlns:a16="http://schemas.microsoft.com/office/drawing/2014/main" val="270449127"/>
                  </a:ext>
                </a:extLst>
              </a:tr>
              <a:tr h="296234">
                <a:tc>
                  <a:txBody>
                    <a:bodyPr/>
                    <a:lstStyle/>
                    <a:p>
                      <a:pPr>
                        <a:lnSpc>
                          <a:spcPct val="115000"/>
                        </a:lnSpc>
                        <a:spcAft>
                          <a:spcPts val="0"/>
                        </a:spcAft>
                      </a:pPr>
                      <a:r>
                        <a:rPr lang="en-GB" sz="1400">
                          <a:effectLst/>
                        </a:rPr>
                        <a:t>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13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2S</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E</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110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gn="ctr">
                        <a:lnSpc>
                          <a:spcPct val="115000"/>
                        </a:lnSpc>
                        <a:spcAft>
                          <a:spcPts val="0"/>
                        </a:spcAft>
                      </a:pPr>
                      <a:r>
                        <a:rPr lang="en-GB" sz="1400">
                          <a:effectLst/>
                        </a:rPr>
                        <a:t>16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extLst>
                  <a:ext uri="{0D108BD9-81ED-4DB2-BD59-A6C34878D82A}">
                    <a16:rowId xmlns:a16="http://schemas.microsoft.com/office/drawing/2014/main" val="847867884"/>
                  </a:ext>
                </a:extLst>
              </a:tr>
              <a:tr h="296234">
                <a:tc>
                  <a:txBody>
                    <a:bodyPr/>
                    <a:lstStyle/>
                    <a:p>
                      <a:pPr>
                        <a:lnSpc>
                          <a:spcPct val="115000"/>
                        </a:lnSpc>
                        <a:spcAft>
                          <a:spcPts val="0"/>
                        </a:spcAft>
                      </a:pPr>
                      <a:r>
                        <a:rPr lang="en-GB" sz="1400">
                          <a:effectLst/>
                        </a:rPr>
                        <a:t>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3S</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E</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140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gn="ctr">
                        <a:lnSpc>
                          <a:spcPct val="115000"/>
                        </a:lnSpc>
                        <a:spcAft>
                          <a:spcPts val="0"/>
                        </a:spcAft>
                      </a:pPr>
                      <a:r>
                        <a:rPr lang="en-GB" sz="1400">
                          <a:effectLst/>
                        </a:rPr>
                        <a:t>12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extLst>
                  <a:ext uri="{0D108BD9-81ED-4DB2-BD59-A6C34878D82A}">
                    <a16:rowId xmlns:a16="http://schemas.microsoft.com/office/drawing/2014/main" val="1681966961"/>
                  </a:ext>
                </a:extLst>
              </a:tr>
              <a:tr h="296234">
                <a:tc>
                  <a:txBody>
                    <a:bodyPr/>
                    <a:lstStyle/>
                    <a:p>
                      <a:pPr>
                        <a:lnSpc>
                          <a:spcPct val="115000"/>
                        </a:lnSpc>
                        <a:spcAft>
                          <a:spcPts val="0"/>
                        </a:spcAft>
                      </a:pPr>
                      <a:r>
                        <a:rPr lang="en-GB" sz="1400">
                          <a:effectLst/>
                        </a:rPr>
                        <a:t>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3S</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E</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140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gn="ctr">
                        <a:lnSpc>
                          <a:spcPct val="115000"/>
                        </a:lnSpc>
                        <a:spcAft>
                          <a:spcPts val="0"/>
                        </a:spcAft>
                      </a:pPr>
                      <a:r>
                        <a:rPr lang="en-GB" sz="1400">
                          <a:effectLst/>
                        </a:rPr>
                        <a:t>12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extLst>
                  <a:ext uri="{0D108BD9-81ED-4DB2-BD59-A6C34878D82A}">
                    <a16:rowId xmlns:a16="http://schemas.microsoft.com/office/drawing/2014/main" val="1736572163"/>
                  </a:ext>
                </a:extLst>
              </a:tr>
              <a:tr h="296234">
                <a:tc>
                  <a:txBody>
                    <a:bodyPr/>
                    <a:lstStyle/>
                    <a:p>
                      <a:pPr>
                        <a:lnSpc>
                          <a:spcPct val="115000"/>
                        </a:lnSpc>
                        <a:spcAft>
                          <a:spcPts val="0"/>
                        </a:spcAft>
                      </a:pPr>
                      <a:r>
                        <a:rPr lang="en-GB" sz="1400">
                          <a:effectLst/>
                        </a:rPr>
                        <a:t>10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3S</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E</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140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gn="ctr">
                        <a:lnSpc>
                          <a:spcPct val="115000"/>
                        </a:lnSpc>
                        <a:spcAft>
                          <a:spcPts val="0"/>
                        </a:spcAft>
                      </a:pPr>
                      <a:r>
                        <a:rPr lang="en-GB" sz="1400">
                          <a:effectLst/>
                        </a:rPr>
                        <a:t>12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extLst>
                  <a:ext uri="{0D108BD9-81ED-4DB2-BD59-A6C34878D82A}">
                    <a16:rowId xmlns:a16="http://schemas.microsoft.com/office/drawing/2014/main" val="1961791433"/>
                  </a:ext>
                </a:extLst>
              </a:tr>
              <a:tr h="296234">
                <a:tc>
                  <a:txBody>
                    <a:bodyPr/>
                    <a:lstStyle/>
                    <a:p>
                      <a:pPr>
                        <a:lnSpc>
                          <a:spcPct val="115000"/>
                        </a:lnSpc>
                        <a:spcAft>
                          <a:spcPts val="0"/>
                        </a:spcAft>
                      </a:pPr>
                      <a:r>
                        <a:rPr lang="en-GB" sz="1400">
                          <a:effectLst/>
                        </a:rPr>
                        <a:t>11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3C-1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S</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100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gn="ctr">
                        <a:lnSpc>
                          <a:spcPct val="115000"/>
                        </a:lnSpc>
                        <a:spcAft>
                          <a:spcPts val="0"/>
                        </a:spcAft>
                      </a:pPr>
                      <a:r>
                        <a:rPr lang="en-GB" sz="1400">
                          <a:effectLst/>
                        </a:rPr>
                        <a:t>21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extLst>
                  <a:ext uri="{0D108BD9-81ED-4DB2-BD59-A6C34878D82A}">
                    <a16:rowId xmlns:a16="http://schemas.microsoft.com/office/drawing/2014/main" val="2267856318"/>
                  </a:ext>
                </a:extLst>
              </a:tr>
              <a:tr h="296234">
                <a:tc>
                  <a:txBody>
                    <a:bodyPr/>
                    <a:lstStyle/>
                    <a:p>
                      <a:pPr>
                        <a:lnSpc>
                          <a:spcPct val="115000"/>
                        </a:lnSpc>
                        <a:spcAft>
                          <a:spcPts val="0"/>
                        </a:spcAft>
                      </a:pPr>
                      <a:r>
                        <a:rPr lang="en-GB" sz="1400">
                          <a:effectLst/>
                        </a:rPr>
                        <a:t>12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10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3S+1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E</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170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gn="ctr">
                        <a:lnSpc>
                          <a:spcPct val="115000"/>
                        </a:lnSpc>
                        <a:spcAft>
                          <a:spcPts val="0"/>
                        </a:spcAft>
                      </a:pPr>
                      <a:r>
                        <a:rPr lang="en-GB" sz="1400">
                          <a:effectLst/>
                        </a:rPr>
                        <a:t>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extLst>
                  <a:ext uri="{0D108BD9-81ED-4DB2-BD59-A6C34878D82A}">
                    <a16:rowId xmlns:a16="http://schemas.microsoft.com/office/drawing/2014/main" val="4179801238"/>
                  </a:ext>
                </a:extLst>
              </a:tr>
              <a:tr h="296234">
                <a:tc>
                  <a:txBody>
                    <a:bodyPr/>
                    <a:lstStyle/>
                    <a:p>
                      <a:pPr>
                        <a:lnSpc>
                          <a:spcPct val="115000"/>
                        </a:lnSpc>
                        <a:spcAft>
                          <a:spcPts val="0"/>
                        </a:spcAft>
                      </a:pPr>
                      <a:r>
                        <a:rPr lang="en-GB" sz="1400">
                          <a:effectLst/>
                        </a:rPr>
                        <a:t>13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12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3S+1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E</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170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gn="ctr">
                        <a:lnSpc>
                          <a:spcPct val="115000"/>
                        </a:lnSpc>
                        <a:spcAft>
                          <a:spcPts val="0"/>
                        </a:spcAft>
                      </a:pPr>
                      <a:r>
                        <a:rPr lang="en-GB" sz="1400">
                          <a:effectLst/>
                        </a:rPr>
                        <a:t>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extLst>
                  <a:ext uri="{0D108BD9-81ED-4DB2-BD59-A6C34878D82A}">
                    <a16:rowId xmlns:a16="http://schemas.microsoft.com/office/drawing/2014/main" val="3377823548"/>
                  </a:ext>
                </a:extLst>
              </a:tr>
              <a:tr h="296234">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gn="ctr">
                        <a:lnSpc>
                          <a:spcPct val="115000"/>
                        </a:lnSpc>
                        <a:spcAft>
                          <a:spcPts val="0"/>
                        </a:spcAft>
                      </a:pPr>
                      <a:r>
                        <a:rPr lang="en-GB" sz="1400">
                          <a:effectLst/>
                        </a:rPr>
                        <a:t>156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extLst>
                  <a:ext uri="{0D108BD9-81ED-4DB2-BD59-A6C34878D82A}">
                    <a16:rowId xmlns:a16="http://schemas.microsoft.com/office/drawing/2014/main" val="3259762535"/>
                  </a:ext>
                </a:extLst>
              </a:tr>
              <a:tr h="296234">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dirty="0">
                          <a:effectLst/>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extLst>
                  <a:ext uri="{0D108BD9-81ED-4DB2-BD59-A6C34878D82A}">
                    <a16:rowId xmlns:a16="http://schemas.microsoft.com/office/drawing/2014/main" val="1138759352"/>
                  </a:ext>
                </a:extLst>
              </a:tr>
            </a:tbl>
          </a:graphicData>
        </a:graphic>
      </p:graphicFrame>
    </p:spTree>
    <p:extLst>
      <p:ext uri="{BB962C8B-B14F-4D97-AF65-F5344CB8AC3E}">
        <p14:creationId xmlns:p14="http://schemas.microsoft.com/office/powerpoint/2010/main" val="12576857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0B72DEE-C38B-4815-B2E8-6D4378B3BB5F}"/>
              </a:ext>
            </a:extLst>
          </p:cNvPr>
          <p:cNvGraphicFramePr>
            <a:graphicFrameLocks noGrp="1"/>
          </p:cNvGraphicFramePr>
          <p:nvPr>
            <p:extLst>
              <p:ext uri="{D42A27DB-BD31-4B8C-83A1-F6EECF244321}">
                <p14:modId xmlns:p14="http://schemas.microsoft.com/office/powerpoint/2010/main" val="2398419748"/>
              </p:ext>
            </p:extLst>
          </p:nvPr>
        </p:nvGraphicFramePr>
        <p:xfrm>
          <a:off x="1801091" y="947651"/>
          <a:ext cx="6244728" cy="5269292"/>
        </p:xfrm>
        <a:graphic>
          <a:graphicData uri="http://schemas.openxmlformats.org/drawingml/2006/table">
            <a:tbl>
              <a:tblPr firstCol="1" bandRow="1">
                <a:tableStyleId>{5C22544A-7EE6-4342-B048-85BDC9FD1C3A}</a:tableStyleId>
              </a:tblPr>
              <a:tblGrid>
                <a:gridCol w="780591">
                  <a:extLst>
                    <a:ext uri="{9D8B030D-6E8A-4147-A177-3AD203B41FA5}">
                      <a16:colId xmlns:a16="http://schemas.microsoft.com/office/drawing/2014/main" val="2443902729"/>
                    </a:ext>
                  </a:extLst>
                </a:gridCol>
                <a:gridCol w="780591">
                  <a:extLst>
                    <a:ext uri="{9D8B030D-6E8A-4147-A177-3AD203B41FA5}">
                      <a16:colId xmlns:a16="http://schemas.microsoft.com/office/drawing/2014/main" val="1684101668"/>
                    </a:ext>
                  </a:extLst>
                </a:gridCol>
                <a:gridCol w="780591">
                  <a:extLst>
                    <a:ext uri="{9D8B030D-6E8A-4147-A177-3AD203B41FA5}">
                      <a16:colId xmlns:a16="http://schemas.microsoft.com/office/drawing/2014/main" val="3294836095"/>
                    </a:ext>
                  </a:extLst>
                </a:gridCol>
                <a:gridCol w="780591">
                  <a:extLst>
                    <a:ext uri="{9D8B030D-6E8A-4147-A177-3AD203B41FA5}">
                      <a16:colId xmlns:a16="http://schemas.microsoft.com/office/drawing/2014/main" val="3974875237"/>
                    </a:ext>
                  </a:extLst>
                </a:gridCol>
                <a:gridCol w="780591">
                  <a:extLst>
                    <a:ext uri="{9D8B030D-6E8A-4147-A177-3AD203B41FA5}">
                      <a16:colId xmlns:a16="http://schemas.microsoft.com/office/drawing/2014/main" val="1580209725"/>
                    </a:ext>
                  </a:extLst>
                </a:gridCol>
                <a:gridCol w="780591">
                  <a:extLst>
                    <a:ext uri="{9D8B030D-6E8A-4147-A177-3AD203B41FA5}">
                      <a16:colId xmlns:a16="http://schemas.microsoft.com/office/drawing/2014/main" val="583191031"/>
                    </a:ext>
                  </a:extLst>
                </a:gridCol>
                <a:gridCol w="780591">
                  <a:extLst>
                    <a:ext uri="{9D8B030D-6E8A-4147-A177-3AD203B41FA5}">
                      <a16:colId xmlns:a16="http://schemas.microsoft.com/office/drawing/2014/main" val="2298030966"/>
                    </a:ext>
                  </a:extLst>
                </a:gridCol>
                <a:gridCol w="780591">
                  <a:extLst>
                    <a:ext uri="{9D8B030D-6E8A-4147-A177-3AD203B41FA5}">
                      <a16:colId xmlns:a16="http://schemas.microsoft.com/office/drawing/2014/main" val="2506037156"/>
                    </a:ext>
                  </a:extLst>
                </a:gridCol>
              </a:tblGrid>
              <a:tr h="566389">
                <a:tc>
                  <a:txBody>
                    <a:bodyPr/>
                    <a:lstStyle/>
                    <a:p>
                      <a:pPr>
                        <a:lnSpc>
                          <a:spcPct val="115000"/>
                        </a:lnSpc>
                        <a:spcAft>
                          <a:spcPts val="0"/>
                        </a:spcAft>
                      </a:pPr>
                      <a:r>
                        <a:rPr lang="en-GB" sz="1400">
                          <a:effectLst/>
                        </a:rPr>
                        <a:t>N/S</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E/W</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Contract</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By</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N/S </a:t>
                      </a:r>
                      <a:endParaRPr lang="en-IE" sz="1100">
                        <a:effectLst/>
                      </a:endParaRPr>
                    </a:p>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E/W </a:t>
                      </a:r>
                      <a:endParaRPr lang="en-IE" sz="1100">
                        <a:effectLst/>
                      </a:endParaRPr>
                    </a:p>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Match</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Points</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extLst>
                  <a:ext uri="{0D108BD9-81ED-4DB2-BD59-A6C34878D82A}">
                    <a16:rowId xmlns:a16="http://schemas.microsoft.com/office/drawing/2014/main" val="2036175210"/>
                  </a:ext>
                </a:extLst>
              </a:tr>
              <a:tr h="274625">
                <a:tc>
                  <a:txBody>
                    <a:bodyPr/>
                    <a:lstStyle/>
                    <a:p>
                      <a:pPr>
                        <a:lnSpc>
                          <a:spcPct val="115000"/>
                        </a:lnSpc>
                        <a:spcAft>
                          <a:spcPts val="0"/>
                        </a:spcAft>
                      </a:pPr>
                      <a:r>
                        <a:rPr lang="en-GB" sz="1400">
                          <a:effectLst/>
                        </a:rPr>
                        <a:t>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2S</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N</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110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extLst>
                  <a:ext uri="{0D108BD9-81ED-4DB2-BD59-A6C34878D82A}">
                    <a16:rowId xmlns:a16="http://schemas.microsoft.com/office/drawing/2014/main" val="3507242413"/>
                  </a:ext>
                </a:extLst>
              </a:tr>
              <a:tr h="274625">
                <a:tc>
                  <a:txBody>
                    <a:bodyPr/>
                    <a:lstStyle/>
                    <a:p>
                      <a:pPr>
                        <a:lnSpc>
                          <a:spcPct val="115000"/>
                        </a:lnSpc>
                        <a:spcAft>
                          <a:spcPts val="0"/>
                        </a:spcAft>
                      </a:pPr>
                      <a:r>
                        <a:rPr lang="en-GB" sz="1400">
                          <a:effectLst/>
                        </a:rPr>
                        <a:t>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2S</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N</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110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extLst>
                  <a:ext uri="{0D108BD9-81ED-4DB2-BD59-A6C34878D82A}">
                    <a16:rowId xmlns:a16="http://schemas.microsoft.com/office/drawing/2014/main" val="3885045638"/>
                  </a:ext>
                </a:extLst>
              </a:tr>
              <a:tr h="274625">
                <a:tc>
                  <a:txBody>
                    <a:bodyPr/>
                    <a:lstStyle/>
                    <a:p>
                      <a:pPr>
                        <a:lnSpc>
                          <a:spcPct val="115000"/>
                        </a:lnSpc>
                        <a:spcAft>
                          <a:spcPts val="0"/>
                        </a:spcAft>
                      </a:pPr>
                      <a:r>
                        <a:rPr lang="en-GB" sz="1400">
                          <a:effectLst/>
                        </a:rPr>
                        <a:t>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2S</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N</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110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extLst>
                  <a:ext uri="{0D108BD9-81ED-4DB2-BD59-A6C34878D82A}">
                    <a16:rowId xmlns:a16="http://schemas.microsoft.com/office/drawing/2014/main" val="1300677033"/>
                  </a:ext>
                </a:extLst>
              </a:tr>
              <a:tr h="566389">
                <a:tc>
                  <a:txBody>
                    <a:bodyPr/>
                    <a:lstStyle/>
                    <a:p>
                      <a:pPr>
                        <a:lnSpc>
                          <a:spcPct val="115000"/>
                        </a:lnSpc>
                        <a:spcAft>
                          <a:spcPts val="0"/>
                        </a:spcAft>
                      </a:pPr>
                      <a:r>
                        <a:rPr lang="en-GB" sz="1400">
                          <a:effectLst/>
                        </a:rPr>
                        <a:t>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Passed</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Out</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extLst>
                  <a:ext uri="{0D108BD9-81ED-4DB2-BD59-A6C34878D82A}">
                    <a16:rowId xmlns:a16="http://schemas.microsoft.com/office/drawing/2014/main" val="864764098"/>
                  </a:ext>
                </a:extLst>
              </a:tr>
              <a:tr h="274625">
                <a:tc>
                  <a:txBody>
                    <a:bodyPr/>
                    <a:lstStyle/>
                    <a:p>
                      <a:pPr>
                        <a:lnSpc>
                          <a:spcPct val="115000"/>
                        </a:lnSpc>
                        <a:spcAft>
                          <a:spcPts val="0"/>
                        </a:spcAft>
                      </a:pPr>
                      <a:r>
                        <a:rPr lang="en-GB" sz="1400">
                          <a:effectLst/>
                        </a:rPr>
                        <a:t>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2S+2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N</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170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extLst>
                  <a:ext uri="{0D108BD9-81ED-4DB2-BD59-A6C34878D82A}">
                    <a16:rowId xmlns:a16="http://schemas.microsoft.com/office/drawing/2014/main" val="4083486639"/>
                  </a:ext>
                </a:extLst>
              </a:tr>
              <a:tr h="274625">
                <a:tc>
                  <a:txBody>
                    <a:bodyPr/>
                    <a:lstStyle/>
                    <a:p>
                      <a:pPr>
                        <a:lnSpc>
                          <a:spcPct val="115000"/>
                        </a:lnSpc>
                        <a:spcAft>
                          <a:spcPts val="0"/>
                        </a:spcAft>
                      </a:pPr>
                      <a:r>
                        <a:rPr lang="en-GB" sz="1400">
                          <a:effectLst/>
                        </a:rPr>
                        <a:t>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11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2S</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N</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110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extLst>
                  <a:ext uri="{0D108BD9-81ED-4DB2-BD59-A6C34878D82A}">
                    <a16:rowId xmlns:a16="http://schemas.microsoft.com/office/drawing/2014/main" val="1645575788"/>
                  </a:ext>
                </a:extLst>
              </a:tr>
              <a:tr h="274625">
                <a:tc>
                  <a:txBody>
                    <a:bodyPr/>
                    <a:lstStyle/>
                    <a:p>
                      <a:pPr>
                        <a:lnSpc>
                          <a:spcPct val="115000"/>
                        </a:lnSpc>
                        <a:spcAft>
                          <a:spcPts val="0"/>
                        </a:spcAft>
                      </a:pPr>
                      <a:r>
                        <a:rPr lang="en-GB" sz="1400">
                          <a:effectLst/>
                        </a:rPr>
                        <a:t>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2H-3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N</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150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extLst>
                  <a:ext uri="{0D108BD9-81ED-4DB2-BD59-A6C34878D82A}">
                    <a16:rowId xmlns:a16="http://schemas.microsoft.com/office/drawing/2014/main" val="3666186498"/>
                  </a:ext>
                </a:extLst>
              </a:tr>
              <a:tr h="274625">
                <a:tc>
                  <a:txBody>
                    <a:bodyPr/>
                    <a:lstStyle/>
                    <a:p>
                      <a:pPr>
                        <a:lnSpc>
                          <a:spcPct val="115000"/>
                        </a:lnSpc>
                        <a:spcAft>
                          <a:spcPts val="0"/>
                        </a:spcAft>
                      </a:pPr>
                      <a:r>
                        <a:rPr lang="en-GB" sz="1400">
                          <a:effectLst/>
                        </a:rPr>
                        <a:t>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2H</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N</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110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extLst>
                  <a:ext uri="{0D108BD9-81ED-4DB2-BD59-A6C34878D82A}">
                    <a16:rowId xmlns:a16="http://schemas.microsoft.com/office/drawing/2014/main" val="3414788632"/>
                  </a:ext>
                </a:extLst>
              </a:tr>
              <a:tr h="566389">
                <a:tc>
                  <a:txBody>
                    <a:bodyPr/>
                    <a:lstStyle/>
                    <a:p>
                      <a:pPr>
                        <a:lnSpc>
                          <a:spcPct val="115000"/>
                        </a:lnSpc>
                        <a:spcAft>
                          <a:spcPts val="0"/>
                        </a:spcAft>
                      </a:pPr>
                      <a:r>
                        <a:rPr lang="en-GB" sz="1400">
                          <a:effectLst/>
                        </a:rPr>
                        <a:t>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2H+1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N</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50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extLst>
                  <a:ext uri="{0D108BD9-81ED-4DB2-BD59-A6C34878D82A}">
                    <a16:rowId xmlns:a16="http://schemas.microsoft.com/office/drawing/2014/main" val="1344745381"/>
                  </a:ext>
                </a:extLst>
              </a:tr>
              <a:tr h="274625">
                <a:tc>
                  <a:txBody>
                    <a:bodyPr/>
                    <a:lstStyle/>
                    <a:p>
                      <a:pPr>
                        <a:lnSpc>
                          <a:spcPct val="115000"/>
                        </a:lnSpc>
                        <a:spcAft>
                          <a:spcPts val="0"/>
                        </a:spcAft>
                      </a:pPr>
                      <a:r>
                        <a:rPr lang="en-GB" sz="1400">
                          <a:effectLst/>
                        </a:rPr>
                        <a:t>10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3D</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E</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110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extLst>
                  <a:ext uri="{0D108BD9-81ED-4DB2-BD59-A6C34878D82A}">
                    <a16:rowId xmlns:a16="http://schemas.microsoft.com/office/drawing/2014/main" val="1249192368"/>
                  </a:ext>
                </a:extLst>
              </a:tr>
              <a:tr h="274625">
                <a:tc>
                  <a:txBody>
                    <a:bodyPr/>
                    <a:lstStyle/>
                    <a:p>
                      <a:pPr>
                        <a:lnSpc>
                          <a:spcPct val="115000"/>
                        </a:lnSpc>
                        <a:spcAft>
                          <a:spcPts val="0"/>
                        </a:spcAft>
                      </a:pPr>
                      <a:r>
                        <a:rPr lang="en-GB" sz="1400">
                          <a:effectLst/>
                        </a:rPr>
                        <a:t>11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10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2S</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N</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110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extLst>
                  <a:ext uri="{0D108BD9-81ED-4DB2-BD59-A6C34878D82A}">
                    <a16:rowId xmlns:a16="http://schemas.microsoft.com/office/drawing/2014/main" val="2345085168"/>
                  </a:ext>
                </a:extLst>
              </a:tr>
              <a:tr h="274625">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extLst>
                  <a:ext uri="{0D108BD9-81ED-4DB2-BD59-A6C34878D82A}">
                    <a16:rowId xmlns:a16="http://schemas.microsoft.com/office/drawing/2014/main" val="2065248026"/>
                  </a:ext>
                </a:extLst>
              </a:tr>
              <a:tr h="274625">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extLst>
                  <a:ext uri="{0D108BD9-81ED-4DB2-BD59-A6C34878D82A}">
                    <a16:rowId xmlns:a16="http://schemas.microsoft.com/office/drawing/2014/main" val="1638758496"/>
                  </a:ext>
                </a:extLst>
              </a:tr>
              <a:tr h="274625">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extLst>
                  <a:ext uri="{0D108BD9-81ED-4DB2-BD59-A6C34878D82A}">
                    <a16:rowId xmlns:a16="http://schemas.microsoft.com/office/drawing/2014/main" val="1420548342"/>
                  </a:ext>
                </a:extLst>
              </a:tr>
              <a:tr h="274625">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dirty="0">
                          <a:effectLst/>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extLst>
                  <a:ext uri="{0D108BD9-81ED-4DB2-BD59-A6C34878D82A}">
                    <a16:rowId xmlns:a16="http://schemas.microsoft.com/office/drawing/2014/main" val="544880427"/>
                  </a:ext>
                </a:extLst>
              </a:tr>
            </a:tbl>
          </a:graphicData>
        </a:graphic>
      </p:graphicFrame>
    </p:spTree>
    <p:extLst>
      <p:ext uri="{BB962C8B-B14F-4D97-AF65-F5344CB8AC3E}">
        <p14:creationId xmlns:p14="http://schemas.microsoft.com/office/powerpoint/2010/main" val="36780991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1AE36FF-6E75-43BF-A721-AFD20DD093C1}"/>
              </a:ext>
            </a:extLst>
          </p:cNvPr>
          <p:cNvGraphicFramePr>
            <a:graphicFrameLocks noGrp="1"/>
          </p:cNvGraphicFramePr>
          <p:nvPr>
            <p:extLst>
              <p:ext uri="{D42A27DB-BD31-4B8C-83A1-F6EECF244321}">
                <p14:modId xmlns:p14="http://schemas.microsoft.com/office/powerpoint/2010/main" val="1015389654"/>
              </p:ext>
            </p:extLst>
          </p:nvPr>
        </p:nvGraphicFramePr>
        <p:xfrm>
          <a:off x="1607127" y="1041862"/>
          <a:ext cx="6438688" cy="5175084"/>
        </p:xfrm>
        <a:graphic>
          <a:graphicData uri="http://schemas.openxmlformats.org/drawingml/2006/table">
            <a:tbl>
              <a:tblPr firstCol="1" bandRow="1">
                <a:tableStyleId>{5C22544A-7EE6-4342-B048-85BDC9FD1C3A}</a:tableStyleId>
              </a:tblPr>
              <a:tblGrid>
                <a:gridCol w="804836">
                  <a:extLst>
                    <a:ext uri="{9D8B030D-6E8A-4147-A177-3AD203B41FA5}">
                      <a16:colId xmlns:a16="http://schemas.microsoft.com/office/drawing/2014/main" val="1883059407"/>
                    </a:ext>
                  </a:extLst>
                </a:gridCol>
                <a:gridCol w="804836">
                  <a:extLst>
                    <a:ext uri="{9D8B030D-6E8A-4147-A177-3AD203B41FA5}">
                      <a16:colId xmlns:a16="http://schemas.microsoft.com/office/drawing/2014/main" val="2658829762"/>
                    </a:ext>
                  </a:extLst>
                </a:gridCol>
                <a:gridCol w="804836">
                  <a:extLst>
                    <a:ext uri="{9D8B030D-6E8A-4147-A177-3AD203B41FA5}">
                      <a16:colId xmlns:a16="http://schemas.microsoft.com/office/drawing/2014/main" val="1391169646"/>
                    </a:ext>
                  </a:extLst>
                </a:gridCol>
                <a:gridCol w="804836">
                  <a:extLst>
                    <a:ext uri="{9D8B030D-6E8A-4147-A177-3AD203B41FA5}">
                      <a16:colId xmlns:a16="http://schemas.microsoft.com/office/drawing/2014/main" val="2821595538"/>
                    </a:ext>
                  </a:extLst>
                </a:gridCol>
                <a:gridCol w="804836">
                  <a:extLst>
                    <a:ext uri="{9D8B030D-6E8A-4147-A177-3AD203B41FA5}">
                      <a16:colId xmlns:a16="http://schemas.microsoft.com/office/drawing/2014/main" val="2782177682"/>
                    </a:ext>
                  </a:extLst>
                </a:gridCol>
                <a:gridCol w="804836">
                  <a:extLst>
                    <a:ext uri="{9D8B030D-6E8A-4147-A177-3AD203B41FA5}">
                      <a16:colId xmlns:a16="http://schemas.microsoft.com/office/drawing/2014/main" val="2897841078"/>
                    </a:ext>
                  </a:extLst>
                </a:gridCol>
                <a:gridCol w="804836">
                  <a:extLst>
                    <a:ext uri="{9D8B030D-6E8A-4147-A177-3AD203B41FA5}">
                      <a16:colId xmlns:a16="http://schemas.microsoft.com/office/drawing/2014/main" val="2660937597"/>
                    </a:ext>
                  </a:extLst>
                </a:gridCol>
                <a:gridCol w="804836">
                  <a:extLst>
                    <a:ext uri="{9D8B030D-6E8A-4147-A177-3AD203B41FA5}">
                      <a16:colId xmlns:a16="http://schemas.microsoft.com/office/drawing/2014/main" val="3717648556"/>
                    </a:ext>
                  </a:extLst>
                </a:gridCol>
              </a:tblGrid>
              <a:tr h="556263">
                <a:tc>
                  <a:txBody>
                    <a:bodyPr/>
                    <a:lstStyle/>
                    <a:p>
                      <a:pPr>
                        <a:lnSpc>
                          <a:spcPct val="115000"/>
                        </a:lnSpc>
                        <a:spcAft>
                          <a:spcPts val="0"/>
                        </a:spcAft>
                      </a:pPr>
                      <a:r>
                        <a:rPr lang="en-GB" sz="1400">
                          <a:effectLst/>
                        </a:rPr>
                        <a:t>N/S</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E/W</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Contract</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By</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N/S </a:t>
                      </a:r>
                      <a:endParaRPr lang="en-IE" sz="1100">
                        <a:effectLst/>
                      </a:endParaRPr>
                    </a:p>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E/W </a:t>
                      </a:r>
                      <a:endParaRPr lang="en-IE" sz="1100">
                        <a:effectLst/>
                      </a:endParaRPr>
                    </a:p>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Match</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Points</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extLst>
                  <a:ext uri="{0D108BD9-81ED-4DB2-BD59-A6C34878D82A}">
                    <a16:rowId xmlns:a16="http://schemas.microsoft.com/office/drawing/2014/main" val="3049687195"/>
                  </a:ext>
                </a:extLst>
              </a:tr>
              <a:tr h="269715">
                <a:tc>
                  <a:txBody>
                    <a:bodyPr/>
                    <a:lstStyle/>
                    <a:p>
                      <a:pPr>
                        <a:lnSpc>
                          <a:spcPct val="115000"/>
                        </a:lnSpc>
                        <a:spcAft>
                          <a:spcPts val="0"/>
                        </a:spcAft>
                      </a:pPr>
                      <a:r>
                        <a:rPr lang="en-GB" sz="1400">
                          <a:effectLst/>
                        </a:rPr>
                        <a:t>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2S</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N</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110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gn="ctr">
                        <a:lnSpc>
                          <a:spcPct val="115000"/>
                        </a:lnSpc>
                        <a:spcAft>
                          <a:spcPts val="0"/>
                        </a:spcAft>
                      </a:pPr>
                      <a:r>
                        <a:rPr lang="en-GB" sz="1400">
                          <a:effectLst/>
                        </a:rPr>
                        <a:t>13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extLst>
                  <a:ext uri="{0D108BD9-81ED-4DB2-BD59-A6C34878D82A}">
                    <a16:rowId xmlns:a16="http://schemas.microsoft.com/office/drawing/2014/main" val="3962818079"/>
                  </a:ext>
                </a:extLst>
              </a:tr>
              <a:tr h="269715">
                <a:tc>
                  <a:txBody>
                    <a:bodyPr/>
                    <a:lstStyle/>
                    <a:p>
                      <a:pPr>
                        <a:lnSpc>
                          <a:spcPct val="115000"/>
                        </a:lnSpc>
                        <a:spcAft>
                          <a:spcPts val="0"/>
                        </a:spcAft>
                      </a:pPr>
                      <a:r>
                        <a:rPr lang="en-GB" sz="1400">
                          <a:effectLst/>
                        </a:rPr>
                        <a:t>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2S</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N</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110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gn="ctr">
                        <a:lnSpc>
                          <a:spcPct val="115000"/>
                        </a:lnSpc>
                        <a:spcAft>
                          <a:spcPts val="0"/>
                        </a:spcAft>
                      </a:pPr>
                      <a:r>
                        <a:rPr lang="en-GB" sz="1400">
                          <a:effectLst/>
                        </a:rPr>
                        <a:t>13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extLst>
                  <a:ext uri="{0D108BD9-81ED-4DB2-BD59-A6C34878D82A}">
                    <a16:rowId xmlns:a16="http://schemas.microsoft.com/office/drawing/2014/main" val="2557389318"/>
                  </a:ext>
                </a:extLst>
              </a:tr>
              <a:tr h="269715">
                <a:tc>
                  <a:txBody>
                    <a:bodyPr/>
                    <a:lstStyle/>
                    <a:p>
                      <a:pPr>
                        <a:lnSpc>
                          <a:spcPct val="115000"/>
                        </a:lnSpc>
                        <a:spcAft>
                          <a:spcPts val="0"/>
                        </a:spcAft>
                      </a:pPr>
                      <a:r>
                        <a:rPr lang="en-GB" sz="1400">
                          <a:effectLst/>
                        </a:rPr>
                        <a:t>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2S</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N</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110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gn="ctr">
                        <a:lnSpc>
                          <a:spcPct val="115000"/>
                        </a:lnSpc>
                        <a:spcAft>
                          <a:spcPts val="0"/>
                        </a:spcAft>
                      </a:pPr>
                      <a:r>
                        <a:rPr lang="en-GB" sz="1400">
                          <a:effectLst/>
                        </a:rPr>
                        <a:t>13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extLst>
                  <a:ext uri="{0D108BD9-81ED-4DB2-BD59-A6C34878D82A}">
                    <a16:rowId xmlns:a16="http://schemas.microsoft.com/office/drawing/2014/main" val="3683647723"/>
                  </a:ext>
                </a:extLst>
              </a:tr>
              <a:tr h="556263">
                <a:tc>
                  <a:txBody>
                    <a:bodyPr/>
                    <a:lstStyle/>
                    <a:p>
                      <a:pPr>
                        <a:lnSpc>
                          <a:spcPct val="115000"/>
                        </a:lnSpc>
                        <a:spcAft>
                          <a:spcPts val="0"/>
                        </a:spcAft>
                      </a:pPr>
                      <a:r>
                        <a:rPr lang="en-GB" sz="1400">
                          <a:effectLst/>
                        </a:rPr>
                        <a:t>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Passed</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Out</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gn="ctr">
                        <a:lnSpc>
                          <a:spcPct val="115000"/>
                        </a:lnSpc>
                        <a:spcAft>
                          <a:spcPts val="0"/>
                        </a:spcAft>
                      </a:pPr>
                      <a:r>
                        <a:rPr lang="en-GB" sz="1400">
                          <a:effectLst/>
                        </a:rPr>
                        <a:t>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extLst>
                  <a:ext uri="{0D108BD9-81ED-4DB2-BD59-A6C34878D82A}">
                    <a16:rowId xmlns:a16="http://schemas.microsoft.com/office/drawing/2014/main" val="193197082"/>
                  </a:ext>
                </a:extLst>
              </a:tr>
              <a:tr h="269715">
                <a:tc>
                  <a:txBody>
                    <a:bodyPr/>
                    <a:lstStyle/>
                    <a:p>
                      <a:pPr>
                        <a:lnSpc>
                          <a:spcPct val="115000"/>
                        </a:lnSpc>
                        <a:spcAft>
                          <a:spcPts val="0"/>
                        </a:spcAft>
                      </a:pPr>
                      <a:r>
                        <a:rPr lang="en-GB" sz="1400">
                          <a:effectLst/>
                        </a:rPr>
                        <a:t>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2S+2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N</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170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gn="ctr">
                        <a:lnSpc>
                          <a:spcPct val="115000"/>
                        </a:lnSpc>
                        <a:spcAft>
                          <a:spcPts val="0"/>
                        </a:spcAft>
                      </a:pPr>
                      <a:r>
                        <a:rPr lang="en-GB" sz="1400">
                          <a:effectLst/>
                        </a:rPr>
                        <a:t>20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extLst>
                  <a:ext uri="{0D108BD9-81ED-4DB2-BD59-A6C34878D82A}">
                    <a16:rowId xmlns:a16="http://schemas.microsoft.com/office/drawing/2014/main" val="3597484378"/>
                  </a:ext>
                </a:extLst>
              </a:tr>
              <a:tr h="269715">
                <a:tc>
                  <a:txBody>
                    <a:bodyPr/>
                    <a:lstStyle/>
                    <a:p>
                      <a:pPr>
                        <a:lnSpc>
                          <a:spcPct val="115000"/>
                        </a:lnSpc>
                        <a:spcAft>
                          <a:spcPts val="0"/>
                        </a:spcAft>
                      </a:pPr>
                      <a:r>
                        <a:rPr lang="en-GB" sz="1400">
                          <a:effectLst/>
                        </a:rPr>
                        <a:t>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11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2S</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N</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110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gn="ctr">
                        <a:lnSpc>
                          <a:spcPct val="115000"/>
                        </a:lnSpc>
                        <a:spcAft>
                          <a:spcPts val="0"/>
                        </a:spcAft>
                      </a:pPr>
                      <a:r>
                        <a:rPr lang="en-GB" sz="1400">
                          <a:effectLst/>
                        </a:rPr>
                        <a:t>13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extLst>
                  <a:ext uri="{0D108BD9-81ED-4DB2-BD59-A6C34878D82A}">
                    <a16:rowId xmlns:a16="http://schemas.microsoft.com/office/drawing/2014/main" val="763833578"/>
                  </a:ext>
                </a:extLst>
              </a:tr>
              <a:tr h="269715">
                <a:tc>
                  <a:txBody>
                    <a:bodyPr/>
                    <a:lstStyle/>
                    <a:p>
                      <a:pPr>
                        <a:lnSpc>
                          <a:spcPct val="115000"/>
                        </a:lnSpc>
                        <a:spcAft>
                          <a:spcPts val="0"/>
                        </a:spcAft>
                      </a:pPr>
                      <a:r>
                        <a:rPr lang="en-GB" sz="1400">
                          <a:effectLst/>
                        </a:rPr>
                        <a:t>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2H-3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N</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150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gn="ctr">
                        <a:lnSpc>
                          <a:spcPct val="115000"/>
                        </a:lnSpc>
                        <a:spcAft>
                          <a:spcPts val="0"/>
                        </a:spcAft>
                      </a:pPr>
                      <a:r>
                        <a:rPr lang="en-GB" sz="1400">
                          <a:effectLst/>
                        </a:rPr>
                        <a:t>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extLst>
                  <a:ext uri="{0D108BD9-81ED-4DB2-BD59-A6C34878D82A}">
                    <a16:rowId xmlns:a16="http://schemas.microsoft.com/office/drawing/2014/main" val="1239636449"/>
                  </a:ext>
                </a:extLst>
              </a:tr>
              <a:tr h="269715">
                <a:tc>
                  <a:txBody>
                    <a:bodyPr/>
                    <a:lstStyle/>
                    <a:p>
                      <a:pPr>
                        <a:lnSpc>
                          <a:spcPct val="115000"/>
                        </a:lnSpc>
                        <a:spcAft>
                          <a:spcPts val="0"/>
                        </a:spcAft>
                      </a:pPr>
                      <a:r>
                        <a:rPr lang="en-GB" sz="1400">
                          <a:effectLst/>
                        </a:rPr>
                        <a:t>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2H</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N</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110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gn="ctr">
                        <a:lnSpc>
                          <a:spcPct val="115000"/>
                        </a:lnSpc>
                        <a:spcAft>
                          <a:spcPts val="0"/>
                        </a:spcAft>
                      </a:pPr>
                      <a:r>
                        <a:rPr lang="en-GB" sz="1400">
                          <a:effectLst/>
                        </a:rPr>
                        <a:t>13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extLst>
                  <a:ext uri="{0D108BD9-81ED-4DB2-BD59-A6C34878D82A}">
                    <a16:rowId xmlns:a16="http://schemas.microsoft.com/office/drawing/2014/main" val="4239932970"/>
                  </a:ext>
                </a:extLst>
              </a:tr>
              <a:tr h="556263">
                <a:tc>
                  <a:txBody>
                    <a:bodyPr/>
                    <a:lstStyle/>
                    <a:p>
                      <a:pPr>
                        <a:lnSpc>
                          <a:spcPct val="115000"/>
                        </a:lnSpc>
                        <a:spcAft>
                          <a:spcPts val="0"/>
                        </a:spcAft>
                      </a:pPr>
                      <a:r>
                        <a:rPr lang="en-GB" sz="1400">
                          <a:effectLst/>
                        </a:rPr>
                        <a:t>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2H+1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N</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50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gn="ctr">
                        <a:lnSpc>
                          <a:spcPct val="115000"/>
                        </a:lnSpc>
                        <a:spcAft>
                          <a:spcPts val="0"/>
                        </a:spcAft>
                      </a:pPr>
                      <a:r>
                        <a:rPr lang="en-GB" sz="1400">
                          <a:effectLst/>
                        </a:rPr>
                        <a:t>4</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extLst>
                  <a:ext uri="{0D108BD9-81ED-4DB2-BD59-A6C34878D82A}">
                    <a16:rowId xmlns:a16="http://schemas.microsoft.com/office/drawing/2014/main" val="1015758782"/>
                  </a:ext>
                </a:extLst>
              </a:tr>
              <a:tr h="269715">
                <a:tc>
                  <a:txBody>
                    <a:bodyPr/>
                    <a:lstStyle/>
                    <a:p>
                      <a:pPr>
                        <a:lnSpc>
                          <a:spcPct val="115000"/>
                        </a:lnSpc>
                        <a:spcAft>
                          <a:spcPts val="0"/>
                        </a:spcAft>
                      </a:pPr>
                      <a:r>
                        <a:rPr lang="en-GB" sz="1400">
                          <a:effectLst/>
                        </a:rPr>
                        <a:t>10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3D</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E</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110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gn="ctr">
                        <a:lnSpc>
                          <a:spcPct val="115000"/>
                        </a:lnSpc>
                        <a:spcAft>
                          <a:spcPts val="0"/>
                        </a:spcAft>
                      </a:pPr>
                      <a:r>
                        <a:rPr lang="en-GB" sz="1400">
                          <a:effectLst/>
                        </a:rPr>
                        <a:t>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extLst>
                  <a:ext uri="{0D108BD9-81ED-4DB2-BD59-A6C34878D82A}">
                    <a16:rowId xmlns:a16="http://schemas.microsoft.com/office/drawing/2014/main" val="3389587282"/>
                  </a:ext>
                </a:extLst>
              </a:tr>
              <a:tr h="269715">
                <a:tc>
                  <a:txBody>
                    <a:bodyPr/>
                    <a:lstStyle/>
                    <a:p>
                      <a:pPr>
                        <a:lnSpc>
                          <a:spcPct val="115000"/>
                        </a:lnSpc>
                        <a:spcAft>
                          <a:spcPts val="0"/>
                        </a:spcAft>
                      </a:pPr>
                      <a:r>
                        <a:rPr lang="en-GB" sz="1400">
                          <a:effectLst/>
                        </a:rPr>
                        <a:t>11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10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2S</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N</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110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gn="ctr">
                        <a:lnSpc>
                          <a:spcPct val="115000"/>
                        </a:lnSpc>
                        <a:spcAft>
                          <a:spcPts val="0"/>
                        </a:spcAft>
                      </a:pPr>
                      <a:r>
                        <a:rPr lang="en-GB" sz="1400">
                          <a:effectLst/>
                        </a:rPr>
                        <a:t>13</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extLst>
                  <a:ext uri="{0D108BD9-81ED-4DB2-BD59-A6C34878D82A}">
                    <a16:rowId xmlns:a16="http://schemas.microsoft.com/office/drawing/2014/main" val="3650851769"/>
                  </a:ext>
                </a:extLst>
              </a:tr>
              <a:tr h="269715">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gn="ctr">
                        <a:lnSpc>
                          <a:spcPct val="115000"/>
                        </a:lnSpc>
                        <a:spcAft>
                          <a:spcPts val="0"/>
                        </a:spcAft>
                      </a:pPr>
                      <a:r>
                        <a:rPr lang="en-GB" sz="1400" u="sng">
                          <a:effectLst/>
                        </a:rPr>
                        <a:t>110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extLst>
                  <a:ext uri="{0D108BD9-81ED-4DB2-BD59-A6C34878D82A}">
                    <a16:rowId xmlns:a16="http://schemas.microsoft.com/office/drawing/2014/main" val="4278704510"/>
                  </a:ext>
                </a:extLst>
              </a:tr>
              <a:tr h="269715">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extLst>
                  <a:ext uri="{0D108BD9-81ED-4DB2-BD59-A6C34878D82A}">
                    <a16:rowId xmlns:a16="http://schemas.microsoft.com/office/drawing/2014/main" val="2381053122"/>
                  </a:ext>
                </a:extLst>
              </a:tr>
              <a:tr h="269715">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extLst>
                  <a:ext uri="{0D108BD9-81ED-4DB2-BD59-A6C34878D82A}">
                    <a16:rowId xmlns:a16="http://schemas.microsoft.com/office/drawing/2014/main" val="3442849699"/>
                  </a:ext>
                </a:extLst>
              </a:tr>
              <a:tr h="269715">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tc>
                  <a:txBody>
                    <a:bodyPr/>
                    <a:lstStyle/>
                    <a:p>
                      <a:pPr>
                        <a:lnSpc>
                          <a:spcPct val="115000"/>
                        </a:lnSpc>
                        <a:spcAft>
                          <a:spcPts val="0"/>
                        </a:spcAft>
                      </a:pPr>
                      <a:r>
                        <a:rPr lang="en-GB" sz="1400" dirty="0">
                          <a:effectLst/>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343" marR="67343" marT="0" marB="0"/>
                </a:tc>
                <a:extLst>
                  <a:ext uri="{0D108BD9-81ED-4DB2-BD59-A6C34878D82A}">
                    <a16:rowId xmlns:a16="http://schemas.microsoft.com/office/drawing/2014/main" val="3832793327"/>
                  </a:ext>
                </a:extLst>
              </a:tr>
            </a:tbl>
          </a:graphicData>
        </a:graphic>
      </p:graphicFrame>
    </p:spTree>
    <p:extLst>
      <p:ext uri="{BB962C8B-B14F-4D97-AF65-F5344CB8AC3E}">
        <p14:creationId xmlns:p14="http://schemas.microsoft.com/office/powerpoint/2010/main" val="1428585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74A95-A6EC-BB44-A648-87CBC83A31DF}"/>
              </a:ext>
            </a:extLst>
          </p:cNvPr>
          <p:cNvSpPr>
            <a:spLocks noGrp="1"/>
          </p:cNvSpPr>
          <p:nvPr>
            <p:ph type="title"/>
          </p:nvPr>
        </p:nvSpPr>
        <p:spPr/>
        <p:txBody>
          <a:bodyPr/>
          <a:lstStyle/>
          <a:p>
            <a:r>
              <a:rPr lang="en-US" dirty="0"/>
              <a:t>What is a Movement?</a:t>
            </a:r>
          </a:p>
        </p:txBody>
      </p:sp>
      <p:sp>
        <p:nvSpPr>
          <p:cNvPr id="3" name="Content Placeholder 2">
            <a:extLst>
              <a:ext uri="{FF2B5EF4-FFF2-40B4-BE49-F238E27FC236}">
                <a16:creationId xmlns:a16="http://schemas.microsoft.com/office/drawing/2014/main" id="{5487974D-7D5B-2C43-8787-A71E4B3D9E75}"/>
              </a:ext>
            </a:extLst>
          </p:cNvPr>
          <p:cNvSpPr>
            <a:spLocks noGrp="1"/>
          </p:cNvSpPr>
          <p:nvPr>
            <p:ph idx="1"/>
          </p:nvPr>
        </p:nvSpPr>
        <p:spPr/>
        <p:txBody>
          <a:bodyPr/>
          <a:lstStyle/>
          <a:p>
            <a:r>
              <a:rPr lang="en-US" dirty="0"/>
              <a:t>In Duplicate Bridge (or Duplicate Whist) it is the scheme which determines which competitors play which opponents; in what order and using which boards.</a:t>
            </a:r>
          </a:p>
          <a:p>
            <a:r>
              <a:rPr lang="en-US" dirty="0"/>
              <a:t>Competitors are identified using numbers +/- their pole positions (N/S or E/W). </a:t>
            </a:r>
          </a:p>
          <a:p>
            <a:r>
              <a:rPr lang="en-US" dirty="0"/>
              <a:t>Boards are numbered and organized into sets, generally of 2, 3 or 4 boards. The board sets are identified by letters e.g. </a:t>
            </a:r>
          </a:p>
          <a:p>
            <a:pPr lvl="1"/>
            <a:r>
              <a:rPr lang="en-US" dirty="0"/>
              <a:t>Set A = Boards 1-3, Set B = Boards 4-6 etc.</a:t>
            </a:r>
          </a:p>
        </p:txBody>
      </p:sp>
    </p:spTree>
    <p:extLst>
      <p:ext uri="{BB962C8B-B14F-4D97-AF65-F5344CB8AC3E}">
        <p14:creationId xmlns:p14="http://schemas.microsoft.com/office/powerpoint/2010/main" val="394321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68384BE-4E39-432B-B51C-7DFE78C56FA5}"/>
              </a:ext>
            </a:extLst>
          </p:cNvPr>
          <p:cNvGraphicFramePr>
            <a:graphicFrameLocks noGrp="1"/>
          </p:cNvGraphicFramePr>
          <p:nvPr>
            <p:extLst>
              <p:ext uri="{D42A27DB-BD31-4B8C-83A1-F6EECF244321}">
                <p14:modId xmlns:p14="http://schemas.microsoft.com/office/powerpoint/2010/main" val="1094455454"/>
              </p:ext>
            </p:extLst>
          </p:nvPr>
        </p:nvGraphicFramePr>
        <p:xfrm>
          <a:off x="1778255" y="367598"/>
          <a:ext cx="8238792" cy="6443190"/>
        </p:xfrm>
        <a:graphic>
          <a:graphicData uri="http://schemas.openxmlformats.org/drawingml/2006/table">
            <a:tbl>
              <a:tblPr firstCol="1" bandRow="1">
                <a:tableStyleId>{5C22544A-7EE6-4342-B048-85BDC9FD1C3A}</a:tableStyleId>
              </a:tblPr>
              <a:tblGrid>
                <a:gridCol w="1029849">
                  <a:extLst>
                    <a:ext uri="{9D8B030D-6E8A-4147-A177-3AD203B41FA5}">
                      <a16:colId xmlns:a16="http://schemas.microsoft.com/office/drawing/2014/main" val="3669485731"/>
                    </a:ext>
                  </a:extLst>
                </a:gridCol>
                <a:gridCol w="1029849">
                  <a:extLst>
                    <a:ext uri="{9D8B030D-6E8A-4147-A177-3AD203B41FA5}">
                      <a16:colId xmlns:a16="http://schemas.microsoft.com/office/drawing/2014/main" val="1100036360"/>
                    </a:ext>
                  </a:extLst>
                </a:gridCol>
                <a:gridCol w="1029849">
                  <a:extLst>
                    <a:ext uri="{9D8B030D-6E8A-4147-A177-3AD203B41FA5}">
                      <a16:colId xmlns:a16="http://schemas.microsoft.com/office/drawing/2014/main" val="1017879504"/>
                    </a:ext>
                  </a:extLst>
                </a:gridCol>
                <a:gridCol w="1029849">
                  <a:extLst>
                    <a:ext uri="{9D8B030D-6E8A-4147-A177-3AD203B41FA5}">
                      <a16:colId xmlns:a16="http://schemas.microsoft.com/office/drawing/2014/main" val="2008181283"/>
                    </a:ext>
                  </a:extLst>
                </a:gridCol>
                <a:gridCol w="1029849">
                  <a:extLst>
                    <a:ext uri="{9D8B030D-6E8A-4147-A177-3AD203B41FA5}">
                      <a16:colId xmlns:a16="http://schemas.microsoft.com/office/drawing/2014/main" val="2584797618"/>
                    </a:ext>
                  </a:extLst>
                </a:gridCol>
                <a:gridCol w="1029849">
                  <a:extLst>
                    <a:ext uri="{9D8B030D-6E8A-4147-A177-3AD203B41FA5}">
                      <a16:colId xmlns:a16="http://schemas.microsoft.com/office/drawing/2014/main" val="1924684503"/>
                    </a:ext>
                  </a:extLst>
                </a:gridCol>
                <a:gridCol w="1029849">
                  <a:extLst>
                    <a:ext uri="{9D8B030D-6E8A-4147-A177-3AD203B41FA5}">
                      <a16:colId xmlns:a16="http://schemas.microsoft.com/office/drawing/2014/main" val="1828429519"/>
                    </a:ext>
                  </a:extLst>
                </a:gridCol>
                <a:gridCol w="1029849">
                  <a:extLst>
                    <a:ext uri="{9D8B030D-6E8A-4147-A177-3AD203B41FA5}">
                      <a16:colId xmlns:a16="http://schemas.microsoft.com/office/drawing/2014/main" val="2942534434"/>
                    </a:ext>
                  </a:extLst>
                </a:gridCol>
              </a:tblGrid>
              <a:tr h="591106">
                <a:tc>
                  <a:txBody>
                    <a:bodyPr/>
                    <a:lstStyle/>
                    <a:p>
                      <a:pPr>
                        <a:lnSpc>
                          <a:spcPct val="115000"/>
                        </a:lnSpc>
                        <a:spcAft>
                          <a:spcPts val="0"/>
                        </a:spcAft>
                      </a:pPr>
                      <a:r>
                        <a:rPr lang="en-GB" sz="1000">
                          <a:effectLst/>
                        </a:rPr>
                        <a:t>N/S</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E/W</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Contract</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dirty="0">
                          <a:effectLst/>
                        </a:rPr>
                        <a:t>By</a:t>
                      </a:r>
                      <a:endParaRPr lang="en-IE"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N/S </a:t>
                      </a:r>
                      <a:endParaRPr lang="en-IE" sz="700">
                        <a:effectLst/>
                      </a:endParaRPr>
                    </a:p>
                    <a:p>
                      <a:pPr>
                        <a:lnSpc>
                          <a:spcPct val="115000"/>
                        </a:lnSpc>
                        <a:spcAft>
                          <a:spcPts val="0"/>
                        </a:spcAft>
                      </a:pPr>
                      <a:r>
                        <a:rPr lang="en-GB" sz="1000">
                          <a:effectLst/>
                        </a:rPr>
                        <a:t>+</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E/W </a:t>
                      </a:r>
                      <a:endParaRPr lang="en-IE" sz="700">
                        <a:effectLst/>
                      </a:endParaRPr>
                    </a:p>
                    <a:p>
                      <a:pPr>
                        <a:lnSpc>
                          <a:spcPct val="115000"/>
                        </a:lnSpc>
                        <a:spcAft>
                          <a:spcPts val="0"/>
                        </a:spcAft>
                      </a:pPr>
                      <a:r>
                        <a:rPr lang="en-GB" sz="1000">
                          <a:effectLst/>
                        </a:rPr>
                        <a:t>-</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Match</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Points</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extLst>
                  <a:ext uri="{0D108BD9-81ED-4DB2-BD59-A6C34878D82A}">
                    <a16:rowId xmlns:a16="http://schemas.microsoft.com/office/drawing/2014/main" val="3447049950"/>
                  </a:ext>
                </a:extLst>
              </a:tr>
              <a:tr h="390139">
                <a:tc>
                  <a:txBody>
                    <a:bodyPr/>
                    <a:lstStyle/>
                    <a:p>
                      <a:pPr>
                        <a:lnSpc>
                          <a:spcPct val="115000"/>
                        </a:lnSpc>
                        <a:spcAft>
                          <a:spcPts val="0"/>
                        </a:spcAft>
                      </a:pPr>
                      <a:r>
                        <a:rPr lang="en-GB" sz="1000">
                          <a:effectLst/>
                        </a:rPr>
                        <a:t>1</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1</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4H – 2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W</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100</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extLst>
                  <a:ext uri="{0D108BD9-81ED-4DB2-BD59-A6C34878D82A}">
                    <a16:rowId xmlns:a16="http://schemas.microsoft.com/office/drawing/2014/main" val="2182596699"/>
                  </a:ext>
                </a:extLst>
              </a:tr>
              <a:tr h="390139">
                <a:tc>
                  <a:txBody>
                    <a:bodyPr/>
                    <a:lstStyle/>
                    <a:p>
                      <a:pPr>
                        <a:lnSpc>
                          <a:spcPct val="115000"/>
                        </a:lnSpc>
                        <a:spcAft>
                          <a:spcPts val="0"/>
                        </a:spcAft>
                      </a:pPr>
                      <a:r>
                        <a:rPr lang="en-GB" sz="1000">
                          <a:effectLst/>
                        </a:rPr>
                        <a:t>2</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3</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2H + 1</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W</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140</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extLst>
                  <a:ext uri="{0D108BD9-81ED-4DB2-BD59-A6C34878D82A}">
                    <a16:rowId xmlns:a16="http://schemas.microsoft.com/office/drawing/2014/main" val="630018806"/>
                  </a:ext>
                </a:extLst>
              </a:tr>
              <a:tr h="591106">
                <a:tc>
                  <a:txBody>
                    <a:bodyPr/>
                    <a:lstStyle/>
                    <a:p>
                      <a:pPr>
                        <a:lnSpc>
                          <a:spcPct val="115000"/>
                        </a:lnSpc>
                        <a:spcAft>
                          <a:spcPts val="0"/>
                        </a:spcAft>
                      </a:pPr>
                      <a:r>
                        <a:rPr lang="en-GB" sz="1000">
                          <a:effectLst/>
                        </a:rPr>
                        <a:t>3</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5</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Average</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extLst>
                  <a:ext uri="{0D108BD9-81ED-4DB2-BD59-A6C34878D82A}">
                    <a16:rowId xmlns:a16="http://schemas.microsoft.com/office/drawing/2014/main" val="1462563107"/>
                  </a:ext>
                </a:extLst>
              </a:tr>
              <a:tr h="390139">
                <a:tc>
                  <a:txBody>
                    <a:bodyPr/>
                    <a:lstStyle/>
                    <a:p>
                      <a:pPr>
                        <a:lnSpc>
                          <a:spcPct val="115000"/>
                        </a:lnSpc>
                        <a:spcAft>
                          <a:spcPts val="0"/>
                        </a:spcAft>
                      </a:pPr>
                      <a:r>
                        <a:rPr lang="en-GB" sz="1000">
                          <a:effectLst/>
                        </a:rPr>
                        <a:t>4</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7</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4S - 2</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S</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100</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extLst>
                  <a:ext uri="{0D108BD9-81ED-4DB2-BD59-A6C34878D82A}">
                    <a16:rowId xmlns:a16="http://schemas.microsoft.com/office/drawing/2014/main" val="1720115388"/>
                  </a:ext>
                </a:extLst>
              </a:tr>
              <a:tr h="390139">
                <a:tc>
                  <a:txBody>
                    <a:bodyPr/>
                    <a:lstStyle/>
                    <a:p>
                      <a:pPr>
                        <a:lnSpc>
                          <a:spcPct val="115000"/>
                        </a:lnSpc>
                        <a:spcAft>
                          <a:spcPts val="0"/>
                        </a:spcAft>
                      </a:pPr>
                      <a:r>
                        <a:rPr lang="en-GB" sz="1000">
                          <a:effectLst/>
                        </a:rPr>
                        <a:t>5</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9</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2H + 1</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W</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140</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extLst>
                  <a:ext uri="{0D108BD9-81ED-4DB2-BD59-A6C34878D82A}">
                    <a16:rowId xmlns:a16="http://schemas.microsoft.com/office/drawing/2014/main" val="3840379705"/>
                  </a:ext>
                </a:extLst>
              </a:tr>
              <a:tr h="390139">
                <a:tc>
                  <a:txBody>
                    <a:bodyPr/>
                    <a:lstStyle/>
                    <a:p>
                      <a:pPr>
                        <a:lnSpc>
                          <a:spcPct val="115000"/>
                        </a:lnSpc>
                        <a:spcAft>
                          <a:spcPts val="0"/>
                        </a:spcAft>
                      </a:pPr>
                      <a:r>
                        <a:rPr lang="en-GB" sz="1000">
                          <a:effectLst/>
                        </a:rPr>
                        <a:t>6</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11</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2H + 1</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W</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140</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extLst>
                  <a:ext uri="{0D108BD9-81ED-4DB2-BD59-A6C34878D82A}">
                    <a16:rowId xmlns:a16="http://schemas.microsoft.com/office/drawing/2014/main" val="692070158"/>
                  </a:ext>
                </a:extLst>
              </a:tr>
              <a:tr h="390139">
                <a:tc>
                  <a:txBody>
                    <a:bodyPr/>
                    <a:lstStyle/>
                    <a:p>
                      <a:pPr>
                        <a:lnSpc>
                          <a:spcPct val="115000"/>
                        </a:lnSpc>
                        <a:spcAft>
                          <a:spcPts val="0"/>
                        </a:spcAft>
                      </a:pPr>
                      <a:r>
                        <a:rPr lang="en-GB" sz="1000">
                          <a:effectLst/>
                        </a:rPr>
                        <a:t>7</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13</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2H + 1</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W</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140</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dirty="0">
                          <a:effectLst/>
                        </a:rPr>
                        <a:t> </a:t>
                      </a:r>
                      <a:endParaRPr lang="en-IE"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extLst>
                  <a:ext uri="{0D108BD9-81ED-4DB2-BD59-A6C34878D82A}">
                    <a16:rowId xmlns:a16="http://schemas.microsoft.com/office/drawing/2014/main" val="2813996450"/>
                  </a:ext>
                </a:extLst>
              </a:tr>
              <a:tr h="390139">
                <a:tc>
                  <a:txBody>
                    <a:bodyPr/>
                    <a:lstStyle/>
                    <a:p>
                      <a:pPr>
                        <a:lnSpc>
                          <a:spcPct val="115000"/>
                        </a:lnSpc>
                        <a:spcAft>
                          <a:spcPts val="0"/>
                        </a:spcAft>
                      </a:pPr>
                      <a:r>
                        <a:rPr lang="en-GB" sz="1000">
                          <a:effectLst/>
                        </a:rPr>
                        <a:t>8</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2</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3H</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W</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140</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extLst>
                  <a:ext uri="{0D108BD9-81ED-4DB2-BD59-A6C34878D82A}">
                    <a16:rowId xmlns:a16="http://schemas.microsoft.com/office/drawing/2014/main" val="2734783704"/>
                  </a:ext>
                </a:extLst>
              </a:tr>
              <a:tr h="390139">
                <a:tc>
                  <a:txBody>
                    <a:bodyPr/>
                    <a:lstStyle/>
                    <a:p>
                      <a:pPr>
                        <a:lnSpc>
                          <a:spcPct val="115000"/>
                        </a:lnSpc>
                        <a:spcAft>
                          <a:spcPts val="0"/>
                        </a:spcAft>
                      </a:pPr>
                      <a:r>
                        <a:rPr lang="en-GB" sz="1000">
                          <a:effectLst/>
                        </a:rPr>
                        <a:t>9</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4</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3H + 1</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W</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170</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extLst>
                  <a:ext uri="{0D108BD9-81ED-4DB2-BD59-A6C34878D82A}">
                    <a16:rowId xmlns:a16="http://schemas.microsoft.com/office/drawing/2014/main" val="3592066404"/>
                  </a:ext>
                </a:extLst>
              </a:tr>
              <a:tr h="390139">
                <a:tc>
                  <a:txBody>
                    <a:bodyPr/>
                    <a:lstStyle/>
                    <a:p>
                      <a:pPr>
                        <a:lnSpc>
                          <a:spcPct val="115000"/>
                        </a:lnSpc>
                        <a:spcAft>
                          <a:spcPts val="0"/>
                        </a:spcAft>
                      </a:pPr>
                      <a:r>
                        <a:rPr lang="en-GB" sz="1000">
                          <a:effectLst/>
                        </a:rPr>
                        <a:t>10</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6</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3S</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S</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140</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extLst>
                  <a:ext uri="{0D108BD9-81ED-4DB2-BD59-A6C34878D82A}">
                    <a16:rowId xmlns:a16="http://schemas.microsoft.com/office/drawing/2014/main" val="2083770462"/>
                  </a:ext>
                </a:extLst>
              </a:tr>
              <a:tr h="390139">
                <a:tc>
                  <a:txBody>
                    <a:bodyPr/>
                    <a:lstStyle/>
                    <a:p>
                      <a:pPr>
                        <a:lnSpc>
                          <a:spcPct val="115000"/>
                        </a:lnSpc>
                        <a:spcAft>
                          <a:spcPts val="0"/>
                        </a:spcAft>
                      </a:pPr>
                      <a:r>
                        <a:rPr lang="en-GB" sz="1000">
                          <a:effectLst/>
                        </a:rPr>
                        <a:t>11</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8</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2H</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W</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110</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extLst>
                  <a:ext uri="{0D108BD9-81ED-4DB2-BD59-A6C34878D82A}">
                    <a16:rowId xmlns:a16="http://schemas.microsoft.com/office/drawing/2014/main" val="3383327631"/>
                  </a:ext>
                </a:extLst>
              </a:tr>
              <a:tr h="390139">
                <a:tc>
                  <a:txBody>
                    <a:bodyPr/>
                    <a:lstStyle/>
                    <a:p>
                      <a:pPr>
                        <a:lnSpc>
                          <a:spcPct val="115000"/>
                        </a:lnSpc>
                        <a:spcAft>
                          <a:spcPts val="0"/>
                        </a:spcAft>
                      </a:pPr>
                      <a:r>
                        <a:rPr lang="en-GB" sz="1000">
                          <a:effectLst/>
                        </a:rPr>
                        <a:t>12</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10</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3S</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S</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140</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extLst>
                  <a:ext uri="{0D108BD9-81ED-4DB2-BD59-A6C34878D82A}">
                    <a16:rowId xmlns:a16="http://schemas.microsoft.com/office/drawing/2014/main" val="96481003"/>
                  </a:ext>
                </a:extLst>
              </a:tr>
              <a:tr h="390139">
                <a:tc>
                  <a:txBody>
                    <a:bodyPr/>
                    <a:lstStyle/>
                    <a:p>
                      <a:pPr>
                        <a:lnSpc>
                          <a:spcPct val="115000"/>
                        </a:lnSpc>
                        <a:spcAft>
                          <a:spcPts val="0"/>
                        </a:spcAft>
                      </a:pPr>
                      <a:r>
                        <a:rPr lang="en-GB" sz="1000">
                          <a:effectLst/>
                        </a:rPr>
                        <a:t>13</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12</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2H</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W</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110</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extLst>
                  <a:ext uri="{0D108BD9-81ED-4DB2-BD59-A6C34878D82A}">
                    <a16:rowId xmlns:a16="http://schemas.microsoft.com/office/drawing/2014/main" val="87265351"/>
                  </a:ext>
                </a:extLst>
              </a:tr>
              <a:tr h="390139">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156</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extLst>
                  <a:ext uri="{0D108BD9-81ED-4DB2-BD59-A6C34878D82A}">
                    <a16:rowId xmlns:a16="http://schemas.microsoft.com/office/drawing/2014/main" val="587193088"/>
                  </a:ext>
                </a:extLst>
              </a:tr>
              <a:tr h="189171">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dirty="0">
                          <a:effectLst/>
                        </a:rPr>
                        <a:t> </a:t>
                      </a:r>
                      <a:endParaRPr lang="en-IE"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extLst>
                  <a:ext uri="{0D108BD9-81ED-4DB2-BD59-A6C34878D82A}">
                    <a16:rowId xmlns:a16="http://schemas.microsoft.com/office/drawing/2014/main" val="1404996603"/>
                  </a:ext>
                </a:extLst>
              </a:tr>
            </a:tbl>
          </a:graphicData>
        </a:graphic>
      </p:graphicFrame>
    </p:spTree>
    <p:extLst>
      <p:ext uri="{BB962C8B-B14F-4D97-AF65-F5344CB8AC3E}">
        <p14:creationId xmlns:p14="http://schemas.microsoft.com/office/powerpoint/2010/main" val="26147311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4AC6D53-7211-4A15-8C59-A3F34530FF69}"/>
              </a:ext>
            </a:extLst>
          </p:cNvPr>
          <p:cNvGraphicFramePr>
            <a:graphicFrameLocks noGrp="1"/>
          </p:cNvGraphicFramePr>
          <p:nvPr>
            <p:extLst>
              <p:ext uri="{D42A27DB-BD31-4B8C-83A1-F6EECF244321}">
                <p14:modId xmlns:p14="http://schemas.microsoft.com/office/powerpoint/2010/main" val="1688692590"/>
              </p:ext>
            </p:extLst>
          </p:nvPr>
        </p:nvGraphicFramePr>
        <p:xfrm>
          <a:off x="859260" y="454904"/>
          <a:ext cx="10210032" cy="6115904"/>
        </p:xfrm>
        <a:graphic>
          <a:graphicData uri="http://schemas.openxmlformats.org/drawingml/2006/table">
            <a:tbl>
              <a:tblPr firstCol="1" bandRow="1">
                <a:tableStyleId>{5C22544A-7EE6-4342-B048-85BDC9FD1C3A}</a:tableStyleId>
              </a:tblPr>
              <a:tblGrid>
                <a:gridCol w="1276254">
                  <a:extLst>
                    <a:ext uri="{9D8B030D-6E8A-4147-A177-3AD203B41FA5}">
                      <a16:colId xmlns:a16="http://schemas.microsoft.com/office/drawing/2014/main" val="3079194513"/>
                    </a:ext>
                  </a:extLst>
                </a:gridCol>
                <a:gridCol w="1276254">
                  <a:extLst>
                    <a:ext uri="{9D8B030D-6E8A-4147-A177-3AD203B41FA5}">
                      <a16:colId xmlns:a16="http://schemas.microsoft.com/office/drawing/2014/main" val="4039765404"/>
                    </a:ext>
                  </a:extLst>
                </a:gridCol>
                <a:gridCol w="1276254">
                  <a:extLst>
                    <a:ext uri="{9D8B030D-6E8A-4147-A177-3AD203B41FA5}">
                      <a16:colId xmlns:a16="http://schemas.microsoft.com/office/drawing/2014/main" val="939821733"/>
                    </a:ext>
                  </a:extLst>
                </a:gridCol>
                <a:gridCol w="1276254">
                  <a:extLst>
                    <a:ext uri="{9D8B030D-6E8A-4147-A177-3AD203B41FA5}">
                      <a16:colId xmlns:a16="http://schemas.microsoft.com/office/drawing/2014/main" val="1161454738"/>
                    </a:ext>
                  </a:extLst>
                </a:gridCol>
                <a:gridCol w="1276254">
                  <a:extLst>
                    <a:ext uri="{9D8B030D-6E8A-4147-A177-3AD203B41FA5}">
                      <a16:colId xmlns:a16="http://schemas.microsoft.com/office/drawing/2014/main" val="767439915"/>
                    </a:ext>
                  </a:extLst>
                </a:gridCol>
                <a:gridCol w="1276254">
                  <a:extLst>
                    <a:ext uri="{9D8B030D-6E8A-4147-A177-3AD203B41FA5}">
                      <a16:colId xmlns:a16="http://schemas.microsoft.com/office/drawing/2014/main" val="2907939435"/>
                    </a:ext>
                  </a:extLst>
                </a:gridCol>
                <a:gridCol w="1276254">
                  <a:extLst>
                    <a:ext uri="{9D8B030D-6E8A-4147-A177-3AD203B41FA5}">
                      <a16:colId xmlns:a16="http://schemas.microsoft.com/office/drawing/2014/main" val="3848599627"/>
                    </a:ext>
                  </a:extLst>
                </a:gridCol>
                <a:gridCol w="1276254">
                  <a:extLst>
                    <a:ext uri="{9D8B030D-6E8A-4147-A177-3AD203B41FA5}">
                      <a16:colId xmlns:a16="http://schemas.microsoft.com/office/drawing/2014/main" val="2962252133"/>
                    </a:ext>
                  </a:extLst>
                </a:gridCol>
              </a:tblGrid>
              <a:tr h="681704">
                <a:tc>
                  <a:txBody>
                    <a:bodyPr/>
                    <a:lstStyle/>
                    <a:p>
                      <a:pPr>
                        <a:lnSpc>
                          <a:spcPct val="115000"/>
                        </a:lnSpc>
                        <a:spcAft>
                          <a:spcPts val="0"/>
                        </a:spcAft>
                      </a:pPr>
                      <a:r>
                        <a:rPr lang="en-GB" sz="1000" dirty="0">
                          <a:effectLst/>
                        </a:rPr>
                        <a:t>N/S</a:t>
                      </a:r>
                      <a:endParaRPr lang="en-IE"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E/W</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Contract</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By</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N/S </a:t>
                      </a:r>
                      <a:endParaRPr lang="en-IE" sz="700">
                        <a:effectLst/>
                      </a:endParaRPr>
                    </a:p>
                    <a:p>
                      <a:pPr>
                        <a:lnSpc>
                          <a:spcPct val="115000"/>
                        </a:lnSpc>
                        <a:spcAft>
                          <a:spcPts val="0"/>
                        </a:spcAft>
                      </a:pPr>
                      <a:r>
                        <a:rPr lang="en-GB" sz="1000">
                          <a:effectLst/>
                        </a:rPr>
                        <a:t>+</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E/W </a:t>
                      </a:r>
                      <a:endParaRPr lang="en-IE" sz="700">
                        <a:effectLst/>
                      </a:endParaRPr>
                    </a:p>
                    <a:p>
                      <a:pPr>
                        <a:lnSpc>
                          <a:spcPct val="115000"/>
                        </a:lnSpc>
                        <a:spcAft>
                          <a:spcPts val="0"/>
                        </a:spcAft>
                      </a:pPr>
                      <a:r>
                        <a:rPr lang="en-GB" sz="1000">
                          <a:effectLst/>
                        </a:rPr>
                        <a:t>-</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Match</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Points</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extLst>
                  <a:ext uri="{0D108BD9-81ED-4DB2-BD59-A6C34878D82A}">
                    <a16:rowId xmlns:a16="http://schemas.microsoft.com/office/drawing/2014/main" val="425835351"/>
                  </a:ext>
                </a:extLst>
              </a:tr>
              <a:tr h="449932">
                <a:tc>
                  <a:txBody>
                    <a:bodyPr/>
                    <a:lstStyle/>
                    <a:p>
                      <a:pPr>
                        <a:lnSpc>
                          <a:spcPct val="115000"/>
                        </a:lnSpc>
                        <a:spcAft>
                          <a:spcPts val="0"/>
                        </a:spcAft>
                      </a:pPr>
                      <a:r>
                        <a:rPr lang="en-GB" sz="1000">
                          <a:effectLst/>
                        </a:rPr>
                        <a:t>1</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1</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4H – 2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W</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100</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gn="ctr">
                        <a:lnSpc>
                          <a:spcPct val="115000"/>
                        </a:lnSpc>
                        <a:spcAft>
                          <a:spcPts val="0"/>
                        </a:spcAft>
                      </a:pPr>
                      <a:r>
                        <a:rPr lang="en-GB" sz="1000">
                          <a:effectLst/>
                        </a:rPr>
                        <a:t>19</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extLst>
                  <a:ext uri="{0D108BD9-81ED-4DB2-BD59-A6C34878D82A}">
                    <a16:rowId xmlns:a16="http://schemas.microsoft.com/office/drawing/2014/main" val="587501187"/>
                  </a:ext>
                </a:extLst>
              </a:tr>
              <a:tr h="449932">
                <a:tc>
                  <a:txBody>
                    <a:bodyPr/>
                    <a:lstStyle/>
                    <a:p>
                      <a:pPr>
                        <a:lnSpc>
                          <a:spcPct val="115000"/>
                        </a:lnSpc>
                        <a:spcAft>
                          <a:spcPts val="0"/>
                        </a:spcAft>
                      </a:pPr>
                      <a:r>
                        <a:rPr lang="en-GB" sz="1000">
                          <a:effectLst/>
                        </a:rPr>
                        <a:t>2</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3</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2H + 1</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W</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140</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gn="ctr">
                        <a:lnSpc>
                          <a:spcPct val="115000"/>
                        </a:lnSpc>
                        <a:spcAft>
                          <a:spcPts val="0"/>
                        </a:spcAft>
                      </a:pPr>
                      <a:r>
                        <a:rPr lang="en-GB" sz="1000">
                          <a:effectLst/>
                        </a:rPr>
                        <a:t>7</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extLst>
                  <a:ext uri="{0D108BD9-81ED-4DB2-BD59-A6C34878D82A}">
                    <a16:rowId xmlns:a16="http://schemas.microsoft.com/office/drawing/2014/main" val="4106446285"/>
                  </a:ext>
                </a:extLst>
              </a:tr>
              <a:tr h="681704">
                <a:tc>
                  <a:txBody>
                    <a:bodyPr/>
                    <a:lstStyle/>
                    <a:p>
                      <a:pPr>
                        <a:lnSpc>
                          <a:spcPct val="115000"/>
                        </a:lnSpc>
                        <a:spcAft>
                          <a:spcPts val="0"/>
                        </a:spcAft>
                      </a:pPr>
                      <a:r>
                        <a:rPr lang="en-GB" sz="1000">
                          <a:effectLst/>
                        </a:rPr>
                        <a:t>3</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5</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Average</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gn="ctr">
                        <a:lnSpc>
                          <a:spcPct val="115000"/>
                        </a:lnSpc>
                        <a:spcAft>
                          <a:spcPts val="0"/>
                        </a:spcAft>
                      </a:pPr>
                      <a:r>
                        <a:rPr lang="en-GB" sz="1000">
                          <a:effectLst/>
                        </a:rPr>
                        <a:t>12</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extLst>
                  <a:ext uri="{0D108BD9-81ED-4DB2-BD59-A6C34878D82A}">
                    <a16:rowId xmlns:a16="http://schemas.microsoft.com/office/drawing/2014/main" val="2066845064"/>
                  </a:ext>
                </a:extLst>
              </a:tr>
              <a:tr h="449932">
                <a:tc>
                  <a:txBody>
                    <a:bodyPr/>
                    <a:lstStyle/>
                    <a:p>
                      <a:pPr>
                        <a:lnSpc>
                          <a:spcPct val="115000"/>
                        </a:lnSpc>
                        <a:spcAft>
                          <a:spcPts val="0"/>
                        </a:spcAft>
                      </a:pPr>
                      <a:r>
                        <a:rPr lang="en-GB" sz="1000">
                          <a:effectLst/>
                        </a:rPr>
                        <a:t>4</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7</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4S - 2</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S</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100</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gn="ctr">
                        <a:lnSpc>
                          <a:spcPct val="115000"/>
                        </a:lnSpc>
                        <a:spcAft>
                          <a:spcPts val="0"/>
                        </a:spcAft>
                      </a:pPr>
                      <a:r>
                        <a:rPr lang="en-GB" sz="1000">
                          <a:effectLst/>
                        </a:rPr>
                        <a:t>17</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extLst>
                  <a:ext uri="{0D108BD9-81ED-4DB2-BD59-A6C34878D82A}">
                    <a16:rowId xmlns:a16="http://schemas.microsoft.com/office/drawing/2014/main" val="1062049799"/>
                  </a:ext>
                </a:extLst>
              </a:tr>
              <a:tr h="449932">
                <a:tc>
                  <a:txBody>
                    <a:bodyPr/>
                    <a:lstStyle/>
                    <a:p>
                      <a:pPr>
                        <a:lnSpc>
                          <a:spcPct val="115000"/>
                        </a:lnSpc>
                        <a:spcAft>
                          <a:spcPts val="0"/>
                        </a:spcAft>
                      </a:pPr>
                      <a:r>
                        <a:rPr lang="en-GB" sz="1000">
                          <a:effectLst/>
                        </a:rPr>
                        <a:t>5</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9</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2H + 1</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W</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140</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gn="ctr">
                        <a:lnSpc>
                          <a:spcPct val="115000"/>
                        </a:lnSpc>
                        <a:spcAft>
                          <a:spcPts val="0"/>
                        </a:spcAft>
                      </a:pPr>
                      <a:r>
                        <a:rPr lang="en-GB" sz="1000">
                          <a:effectLst/>
                        </a:rPr>
                        <a:t>7</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extLst>
                  <a:ext uri="{0D108BD9-81ED-4DB2-BD59-A6C34878D82A}">
                    <a16:rowId xmlns:a16="http://schemas.microsoft.com/office/drawing/2014/main" val="4291888940"/>
                  </a:ext>
                </a:extLst>
              </a:tr>
              <a:tr h="449932">
                <a:tc>
                  <a:txBody>
                    <a:bodyPr/>
                    <a:lstStyle/>
                    <a:p>
                      <a:pPr>
                        <a:lnSpc>
                          <a:spcPct val="115000"/>
                        </a:lnSpc>
                        <a:spcAft>
                          <a:spcPts val="0"/>
                        </a:spcAft>
                      </a:pPr>
                      <a:r>
                        <a:rPr lang="en-GB" sz="1000">
                          <a:effectLst/>
                        </a:rPr>
                        <a:t>6</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11</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2H + 1</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W</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140</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gn="ctr">
                        <a:lnSpc>
                          <a:spcPct val="115000"/>
                        </a:lnSpc>
                        <a:spcAft>
                          <a:spcPts val="0"/>
                        </a:spcAft>
                      </a:pPr>
                      <a:r>
                        <a:rPr lang="en-GB" sz="1000">
                          <a:effectLst/>
                        </a:rPr>
                        <a:t>7</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extLst>
                  <a:ext uri="{0D108BD9-81ED-4DB2-BD59-A6C34878D82A}">
                    <a16:rowId xmlns:a16="http://schemas.microsoft.com/office/drawing/2014/main" val="3361698227"/>
                  </a:ext>
                </a:extLst>
              </a:tr>
              <a:tr h="449932">
                <a:tc>
                  <a:txBody>
                    <a:bodyPr/>
                    <a:lstStyle/>
                    <a:p>
                      <a:pPr>
                        <a:lnSpc>
                          <a:spcPct val="115000"/>
                        </a:lnSpc>
                        <a:spcAft>
                          <a:spcPts val="0"/>
                        </a:spcAft>
                      </a:pPr>
                      <a:r>
                        <a:rPr lang="en-GB" sz="1000">
                          <a:effectLst/>
                        </a:rPr>
                        <a:t>7</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13</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2H + 1</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W</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140</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gn="ctr">
                        <a:lnSpc>
                          <a:spcPct val="115000"/>
                        </a:lnSpc>
                        <a:spcAft>
                          <a:spcPts val="0"/>
                        </a:spcAft>
                      </a:pPr>
                      <a:r>
                        <a:rPr lang="en-GB" sz="1000">
                          <a:effectLst/>
                        </a:rPr>
                        <a:t>7</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extLst>
                  <a:ext uri="{0D108BD9-81ED-4DB2-BD59-A6C34878D82A}">
                    <a16:rowId xmlns:a16="http://schemas.microsoft.com/office/drawing/2014/main" val="3844788634"/>
                  </a:ext>
                </a:extLst>
              </a:tr>
              <a:tr h="228996">
                <a:tc>
                  <a:txBody>
                    <a:bodyPr/>
                    <a:lstStyle/>
                    <a:p>
                      <a:pPr>
                        <a:lnSpc>
                          <a:spcPct val="115000"/>
                        </a:lnSpc>
                        <a:spcAft>
                          <a:spcPts val="0"/>
                        </a:spcAft>
                      </a:pPr>
                      <a:r>
                        <a:rPr lang="en-GB" sz="1000">
                          <a:effectLst/>
                        </a:rPr>
                        <a:t>8</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2</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3H</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W</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140</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gn="ctr">
                        <a:lnSpc>
                          <a:spcPct val="115000"/>
                        </a:lnSpc>
                        <a:spcAft>
                          <a:spcPts val="0"/>
                        </a:spcAft>
                      </a:pPr>
                      <a:r>
                        <a:rPr lang="en-GB" sz="1000">
                          <a:effectLst/>
                        </a:rPr>
                        <a:t>7</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extLst>
                  <a:ext uri="{0D108BD9-81ED-4DB2-BD59-A6C34878D82A}">
                    <a16:rowId xmlns:a16="http://schemas.microsoft.com/office/drawing/2014/main" val="2002450814"/>
                  </a:ext>
                </a:extLst>
              </a:tr>
              <a:tr h="449932">
                <a:tc>
                  <a:txBody>
                    <a:bodyPr/>
                    <a:lstStyle/>
                    <a:p>
                      <a:pPr>
                        <a:lnSpc>
                          <a:spcPct val="115000"/>
                        </a:lnSpc>
                        <a:spcAft>
                          <a:spcPts val="0"/>
                        </a:spcAft>
                      </a:pPr>
                      <a:r>
                        <a:rPr lang="en-GB" sz="1000">
                          <a:effectLst/>
                        </a:rPr>
                        <a:t>9</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4</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3H + 1</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W</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170</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gn="ctr">
                        <a:lnSpc>
                          <a:spcPct val="115000"/>
                        </a:lnSpc>
                        <a:spcAft>
                          <a:spcPts val="0"/>
                        </a:spcAft>
                      </a:pPr>
                      <a:r>
                        <a:rPr lang="en-GB" sz="1000">
                          <a:effectLst/>
                        </a:rPr>
                        <a:t>1</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extLst>
                  <a:ext uri="{0D108BD9-81ED-4DB2-BD59-A6C34878D82A}">
                    <a16:rowId xmlns:a16="http://schemas.microsoft.com/office/drawing/2014/main" val="1201476637"/>
                  </a:ext>
                </a:extLst>
              </a:tr>
              <a:tr h="228996">
                <a:tc>
                  <a:txBody>
                    <a:bodyPr/>
                    <a:lstStyle/>
                    <a:p>
                      <a:pPr>
                        <a:lnSpc>
                          <a:spcPct val="115000"/>
                        </a:lnSpc>
                        <a:spcAft>
                          <a:spcPts val="0"/>
                        </a:spcAft>
                      </a:pPr>
                      <a:r>
                        <a:rPr lang="en-GB" sz="1000">
                          <a:effectLst/>
                        </a:rPr>
                        <a:t>10</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6</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3S</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S</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140</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gn="ctr">
                        <a:lnSpc>
                          <a:spcPct val="115000"/>
                        </a:lnSpc>
                        <a:spcAft>
                          <a:spcPts val="0"/>
                        </a:spcAft>
                      </a:pPr>
                      <a:r>
                        <a:rPr lang="en-GB" sz="1000">
                          <a:effectLst/>
                        </a:rPr>
                        <a:t>22</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extLst>
                  <a:ext uri="{0D108BD9-81ED-4DB2-BD59-A6C34878D82A}">
                    <a16:rowId xmlns:a16="http://schemas.microsoft.com/office/drawing/2014/main" val="2128817416"/>
                  </a:ext>
                </a:extLst>
              </a:tr>
              <a:tr h="228996">
                <a:tc>
                  <a:txBody>
                    <a:bodyPr/>
                    <a:lstStyle/>
                    <a:p>
                      <a:pPr>
                        <a:lnSpc>
                          <a:spcPct val="115000"/>
                        </a:lnSpc>
                        <a:spcAft>
                          <a:spcPts val="0"/>
                        </a:spcAft>
                      </a:pPr>
                      <a:r>
                        <a:rPr lang="en-GB" sz="1000">
                          <a:effectLst/>
                        </a:rPr>
                        <a:t>11</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8</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2H</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W</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110</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gn="ctr">
                        <a:lnSpc>
                          <a:spcPct val="115000"/>
                        </a:lnSpc>
                        <a:spcAft>
                          <a:spcPts val="0"/>
                        </a:spcAft>
                      </a:pPr>
                      <a:r>
                        <a:rPr lang="en-GB" sz="1000">
                          <a:effectLst/>
                        </a:rPr>
                        <a:t>14</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extLst>
                  <a:ext uri="{0D108BD9-81ED-4DB2-BD59-A6C34878D82A}">
                    <a16:rowId xmlns:a16="http://schemas.microsoft.com/office/drawing/2014/main" val="2116356838"/>
                  </a:ext>
                </a:extLst>
              </a:tr>
              <a:tr h="228996">
                <a:tc>
                  <a:txBody>
                    <a:bodyPr/>
                    <a:lstStyle/>
                    <a:p>
                      <a:pPr>
                        <a:lnSpc>
                          <a:spcPct val="115000"/>
                        </a:lnSpc>
                        <a:spcAft>
                          <a:spcPts val="0"/>
                        </a:spcAft>
                      </a:pPr>
                      <a:r>
                        <a:rPr lang="en-GB" sz="1000">
                          <a:effectLst/>
                        </a:rPr>
                        <a:t>12</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10</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3S</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S</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140</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gn="ctr">
                        <a:lnSpc>
                          <a:spcPct val="115000"/>
                        </a:lnSpc>
                        <a:spcAft>
                          <a:spcPts val="0"/>
                        </a:spcAft>
                      </a:pPr>
                      <a:r>
                        <a:rPr lang="en-GB" sz="1000">
                          <a:effectLst/>
                        </a:rPr>
                        <a:t>22</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extLst>
                  <a:ext uri="{0D108BD9-81ED-4DB2-BD59-A6C34878D82A}">
                    <a16:rowId xmlns:a16="http://schemas.microsoft.com/office/drawing/2014/main" val="1088561504"/>
                  </a:ext>
                </a:extLst>
              </a:tr>
              <a:tr h="228996">
                <a:tc>
                  <a:txBody>
                    <a:bodyPr/>
                    <a:lstStyle/>
                    <a:p>
                      <a:pPr>
                        <a:lnSpc>
                          <a:spcPct val="115000"/>
                        </a:lnSpc>
                        <a:spcAft>
                          <a:spcPts val="0"/>
                        </a:spcAft>
                      </a:pPr>
                      <a:r>
                        <a:rPr lang="en-GB" sz="1000">
                          <a:effectLst/>
                        </a:rPr>
                        <a:t>13</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12</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2H</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W</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110</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gn="ctr">
                        <a:lnSpc>
                          <a:spcPct val="115000"/>
                        </a:lnSpc>
                        <a:spcAft>
                          <a:spcPts val="0"/>
                        </a:spcAft>
                      </a:pPr>
                      <a:r>
                        <a:rPr lang="en-GB" sz="1000">
                          <a:effectLst/>
                        </a:rPr>
                        <a:t>14</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extLst>
                  <a:ext uri="{0D108BD9-81ED-4DB2-BD59-A6C34878D82A}">
                    <a16:rowId xmlns:a16="http://schemas.microsoft.com/office/drawing/2014/main" val="1504585483"/>
                  </a:ext>
                </a:extLst>
              </a:tr>
              <a:tr h="228996">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gn="ctr">
                        <a:lnSpc>
                          <a:spcPct val="115000"/>
                        </a:lnSpc>
                        <a:spcAft>
                          <a:spcPts val="0"/>
                        </a:spcAft>
                      </a:pPr>
                      <a:r>
                        <a:rPr lang="en-GB" sz="1000">
                          <a:effectLst/>
                        </a:rPr>
                        <a:t>156</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extLst>
                  <a:ext uri="{0D108BD9-81ED-4DB2-BD59-A6C34878D82A}">
                    <a16:rowId xmlns:a16="http://schemas.microsoft.com/office/drawing/2014/main" val="339577953"/>
                  </a:ext>
                </a:extLst>
              </a:tr>
              <a:tr h="228996">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a:effectLst/>
                        </a:rPr>
                        <a:t>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tc>
                  <a:txBody>
                    <a:bodyPr/>
                    <a:lstStyle/>
                    <a:p>
                      <a:pPr>
                        <a:lnSpc>
                          <a:spcPct val="115000"/>
                        </a:lnSpc>
                        <a:spcAft>
                          <a:spcPts val="0"/>
                        </a:spcAft>
                      </a:pPr>
                      <a:r>
                        <a:rPr lang="en-GB" sz="1000" dirty="0">
                          <a:effectLst/>
                        </a:rPr>
                        <a:t> </a:t>
                      </a:r>
                      <a:endParaRPr lang="en-IE"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6670" marR="46670" marT="0" marB="0"/>
                </a:tc>
                <a:extLst>
                  <a:ext uri="{0D108BD9-81ED-4DB2-BD59-A6C34878D82A}">
                    <a16:rowId xmlns:a16="http://schemas.microsoft.com/office/drawing/2014/main" val="1196856014"/>
                  </a:ext>
                </a:extLst>
              </a:tr>
            </a:tbl>
          </a:graphicData>
        </a:graphic>
      </p:graphicFrame>
    </p:spTree>
    <p:extLst>
      <p:ext uri="{BB962C8B-B14F-4D97-AF65-F5344CB8AC3E}">
        <p14:creationId xmlns:p14="http://schemas.microsoft.com/office/powerpoint/2010/main" val="14343293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CF6B9F-4526-4285-A1E8-D76F14B097E0}"/>
              </a:ext>
            </a:extLst>
          </p:cNvPr>
          <p:cNvSpPr/>
          <p:nvPr/>
        </p:nvSpPr>
        <p:spPr>
          <a:xfrm>
            <a:off x="3048000" y="593352"/>
            <a:ext cx="6096000" cy="5671296"/>
          </a:xfrm>
          <a:prstGeom prst="rect">
            <a:avLst/>
          </a:prstGeom>
        </p:spPr>
        <p:txBody>
          <a:bodyPr>
            <a:spAutoFit/>
          </a:bodyPr>
          <a:lstStyle/>
          <a:p>
            <a:pPr>
              <a:lnSpc>
                <a:spcPct val="115000"/>
              </a:lnSpc>
              <a:spcAft>
                <a:spcPts val="1000"/>
              </a:spcAft>
            </a:pPr>
            <a:r>
              <a:rPr lang="en-GB" sz="2800" b="1" u="sng" dirty="0">
                <a:latin typeface="Calibri" panose="020F0502020204030204" pitchFamily="34" charset="0"/>
                <a:ea typeface="Calibri" panose="020F0502020204030204" pitchFamily="34" charset="0"/>
                <a:cs typeface="Times New Roman" panose="02020603050405020304" pitchFamily="18" charset="0"/>
              </a:rPr>
              <a:t>Team Scoring</a:t>
            </a:r>
            <a:endParaRPr lang="en-IE"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 </a:t>
            </a:r>
            <a:endParaRPr lang="en-IE"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The system of scoring most commonly used in Ireland is The </a:t>
            </a:r>
            <a:r>
              <a:rPr lang="en-GB" b="1" dirty="0">
                <a:latin typeface="Calibri" panose="020F0502020204030204" pitchFamily="34" charset="0"/>
                <a:ea typeface="Calibri" panose="020F0502020204030204" pitchFamily="34" charset="0"/>
                <a:cs typeface="Times New Roman" panose="02020603050405020304" pitchFamily="18" charset="0"/>
              </a:rPr>
              <a:t>I</a:t>
            </a:r>
            <a:r>
              <a:rPr lang="en-GB" dirty="0">
                <a:latin typeface="Calibri" panose="020F0502020204030204" pitchFamily="34" charset="0"/>
                <a:ea typeface="Calibri" panose="020F0502020204030204" pitchFamily="34" charset="0"/>
                <a:cs typeface="Times New Roman" panose="02020603050405020304" pitchFamily="18" charset="0"/>
              </a:rPr>
              <a:t>nternational </a:t>
            </a:r>
            <a:r>
              <a:rPr lang="en-GB" b="1" dirty="0">
                <a:latin typeface="Calibri" panose="020F0502020204030204" pitchFamily="34" charset="0"/>
                <a:ea typeface="Calibri" panose="020F0502020204030204" pitchFamily="34" charset="0"/>
                <a:cs typeface="Times New Roman" panose="02020603050405020304" pitchFamily="18" charset="0"/>
              </a:rPr>
              <a:t>M</a:t>
            </a:r>
            <a:r>
              <a:rPr lang="en-GB" dirty="0">
                <a:latin typeface="Calibri" panose="020F0502020204030204" pitchFamily="34" charset="0"/>
                <a:ea typeface="Calibri" panose="020F0502020204030204" pitchFamily="34" charset="0"/>
                <a:cs typeface="Times New Roman" panose="02020603050405020304" pitchFamily="18" charset="0"/>
              </a:rPr>
              <a:t>atch </a:t>
            </a:r>
            <a:r>
              <a:rPr lang="en-GB" b="1" dirty="0">
                <a:latin typeface="Calibri" panose="020F0502020204030204" pitchFamily="34" charset="0"/>
                <a:ea typeface="Calibri" panose="020F0502020204030204" pitchFamily="34" charset="0"/>
                <a:cs typeface="Times New Roman" panose="02020603050405020304" pitchFamily="18" charset="0"/>
              </a:rPr>
              <a:t>P</a:t>
            </a:r>
            <a:r>
              <a:rPr lang="en-GB" dirty="0">
                <a:latin typeface="Calibri" panose="020F0502020204030204" pitchFamily="34" charset="0"/>
                <a:ea typeface="Calibri" panose="020F0502020204030204" pitchFamily="34" charset="0"/>
                <a:cs typeface="Times New Roman" panose="02020603050405020304" pitchFamily="18" charset="0"/>
              </a:rPr>
              <a:t>oints </a:t>
            </a:r>
            <a:r>
              <a:rPr lang="en-GB" b="1" dirty="0">
                <a:latin typeface="Calibri" panose="020F0502020204030204" pitchFamily="34" charset="0"/>
                <a:ea typeface="Calibri" panose="020F0502020204030204" pitchFamily="34" charset="0"/>
                <a:cs typeface="Times New Roman" panose="02020603050405020304" pitchFamily="18" charset="0"/>
              </a:rPr>
              <a:t>S</a:t>
            </a:r>
            <a:r>
              <a:rPr lang="en-GB" dirty="0">
                <a:latin typeface="Calibri" panose="020F0502020204030204" pitchFamily="34" charset="0"/>
                <a:ea typeface="Calibri" panose="020F0502020204030204" pitchFamily="34" charset="0"/>
                <a:cs typeface="Times New Roman" panose="02020603050405020304" pitchFamily="18" charset="0"/>
              </a:rPr>
              <a:t>ystem usually referred to as </a:t>
            </a:r>
            <a:r>
              <a:rPr lang="en-GB" b="1" u="sng" dirty="0">
                <a:latin typeface="Calibri" panose="020F0502020204030204" pitchFamily="34" charset="0"/>
                <a:ea typeface="Calibri" panose="020F0502020204030204" pitchFamily="34" charset="0"/>
                <a:cs typeface="Times New Roman" panose="02020603050405020304" pitchFamily="18" charset="0"/>
              </a:rPr>
              <a:t>IMPS.</a:t>
            </a:r>
            <a:endParaRPr lang="en-IE"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To score using the IMPS table you must first ascertain the difference (if any) between the two scores for each board. The team which scored higher is awarded the appropriate number of IMPS (Plus score) according to the table. Obviously the other team gets a minus score. When all the matches have been played the IMPS are totalled and the difference is the margin by which one team beats another. </a:t>
            </a:r>
            <a:endParaRPr lang="en-IE" sz="1400" dirty="0">
              <a:latin typeface="Calibri" panose="020F0502020204030204" pitchFamily="34" charset="0"/>
              <a:ea typeface="Calibri" panose="020F0502020204030204" pitchFamily="34" charset="0"/>
              <a:cs typeface="Times New Roman" panose="02020603050405020304" pitchFamily="18" charset="0"/>
            </a:endParaRPr>
          </a:p>
          <a:p>
            <a:r>
              <a:rPr lang="en-GB" dirty="0">
                <a:latin typeface="Calibri" panose="020F0502020204030204" pitchFamily="34" charset="0"/>
                <a:ea typeface="Calibri" panose="020F0502020204030204" pitchFamily="34" charset="0"/>
                <a:cs typeface="Times New Roman" panose="02020603050405020304" pitchFamily="18" charset="0"/>
              </a:rPr>
              <a:t>These IMPS are then converted to Victory Points to determine the result of the match. The conversion rate depends on the number of boards played in the Match. In Club team competitions there are likely to be 3 or 4 Board Matches but in League Matches there will be many boards – 20 or 24 would be </a:t>
            </a:r>
            <a:endParaRPr lang="en-IE" dirty="0"/>
          </a:p>
        </p:txBody>
      </p:sp>
    </p:spTree>
    <p:extLst>
      <p:ext uri="{BB962C8B-B14F-4D97-AF65-F5344CB8AC3E}">
        <p14:creationId xmlns:p14="http://schemas.microsoft.com/office/powerpoint/2010/main" val="30791816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7944A-39CA-4279-936B-158B0A687D04}"/>
              </a:ext>
            </a:extLst>
          </p:cNvPr>
          <p:cNvSpPr>
            <a:spLocks noGrp="1"/>
          </p:cNvSpPr>
          <p:nvPr>
            <p:ph type="title"/>
          </p:nvPr>
        </p:nvSpPr>
        <p:spPr/>
        <p:txBody>
          <a:bodyPr/>
          <a:lstStyle/>
          <a:p>
            <a:r>
              <a:rPr lang="en-GB" b="1" u="sng" dirty="0"/>
              <a:t>Team Scoring</a:t>
            </a:r>
            <a:br>
              <a:rPr lang="en-IE" dirty="0"/>
            </a:br>
            <a:endParaRPr lang="en-IE" dirty="0"/>
          </a:p>
        </p:txBody>
      </p:sp>
      <p:sp>
        <p:nvSpPr>
          <p:cNvPr id="3" name="Content Placeholder 2">
            <a:extLst>
              <a:ext uri="{FF2B5EF4-FFF2-40B4-BE49-F238E27FC236}">
                <a16:creationId xmlns:a16="http://schemas.microsoft.com/office/drawing/2014/main" id="{E39B0556-24F9-4409-8C23-ACC35B69DA8B}"/>
              </a:ext>
            </a:extLst>
          </p:cNvPr>
          <p:cNvSpPr>
            <a:spLocks noGrp="1"/>
          </p:cNvSpPr>
          <p:nvPr>
            <p:ph idx="1"/>
          </p:nvPr>
        </p:nvSpPr>
        <p:spPr/>
        <p:txBody>
          <a:bodyPr>
            <a:normAutofit fontScale="92500" lnSpcReduction="20000"/>
          </a:bodyPr>
          <a:lstStyle/>
          <a:p>
            <a:r>
              <a:rPr lang="en-GB" dirty="0"/>
              <a:t>The system of scoring most commonly used in Ireland is The </a:t>
            </a:r>
            <a:r>
              <a:rPr lang="en-GB" b="1" dirty="0"/>
              <a:t>I</a:t>
            </a:r>
            <a:r>
              <a:rPr lang="en-GB" dirty="0"/>
              <a:t>nternational </a:t>
            </a:r>
            <a:r>
              <a:rPr lang="en-GB" b="1" dirty="0"/>
              <a:t>M</a:t>
            </a:r>
            <a:r>
              <a:rPr lang="en-GB" dirty="0"/>
              <a:t>atch </a:t>
            </a:r>
            <a:r>
              <a:rPr lang="en-GB" b="1" dirty="0"/>
              <a:t>P</a:t>
            </a:r>
            <a:r>
              <a:rPr lang="en-GB" dirty="0"/>
              <a:t>oints </a:t>
            </a:r>
            <a:r>
              <a:rPr lang="en-GB" b="1" dirty="0"/>
              <a:t>S</a:t>
            </a:r>
            <a:r>
              <a:rPr lang="en-GB" dirty="0"/>
              <a:t>ystem usually referred to as </a:t>
            </a:r>
            <a:r>
              <a:rPr lang="en-GB" b="1" u="sng" dirty="0"/>
              <a:t>IMPS.</a:t>
            </a:r>
            <a:endParaRPr lang="en-IE" dirty="0"/>
          </a:p>
          <a:p>
            <a:r>
              <a:rPr lang="en-GB" dirty="0"/>
              <a:t>To score using the IMPS table you must first ascertain the difference (if any) between the two scores for each board. The team which scored higher is awarded the appropriate number of IMPS (Plus score) according to the table. Obviously the other team gets a minus score. When all the matches have been played the IMPS are totalled and the difference is the margin by which one team beats another. </a:t>
            </a:r>
            <a:endParaRPr lang="en-IE" dirty="0"/>
          </a:p>
          <a:p>
            <a:r>
              <a:rPr lang="en-GB" dirty="0"/>
              <a:t>These IMPS are then converted to Victory Points to determine the result of the match. The conversion rate depends on the number of boards played in the Match. In Club team competitions there are likely to be 3 or 4 Board Matches but in League Matches there will be many boards – 20 or 24 would not be uncommon.</a:t>
            </a:r>
            <a:endParaRPr lang="en-IE" dirty="0"/>
          </a:p>
        </p:txBody>
      </p:sp>
    </p:spTree>
    <p:extLst>
      <p:ext uri="{BB962C8B-B14F-4D97-AF65-F5344CB8AC3E}">
        <p14:creationId xmlns:p14="http://schemas.microsoft.com/office/powerpoint/2010/main" val="71332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1F0B7-FC4E-499E-A43B-A527694ABBEC}"/>
              </a:ext>
            </a:extLst>
          </p:cNvPr>
          <p:cNvSpPr>
            <a:spLocks noGrp="1"/>
          </p:cNvSpPr>
          <p:nvPr>
            <p:ph type="title"/>
          </p:nvPr>
        </p:nvSpPr>
        <p:spPr/>
        <p:txBody>
          <a:bodyPr>
            <a:normAutofit fontScale="90000"/>
          </a:bodyPr>
          <a:lstStyle/>
          <a:p>
            <a:r>
              <a:rPr lang="en-GB" b="1" u="sng" dirty="0"/>
              <a:t>Make sure you have the corresponding sheets from the 2 teams involved.</a:t>
            </a:r>
            <a:br>
              <a:rPr lang="en-IE" dirty="0"/>
            </a:br>
            <a:endParaRPr lang="en-IE" dirty="0"/>
          </a:p>
        </p:txBody>
      </p:sp>
      <p:sp>
        <p:nvSpPr>
          <p:cNvPr id="3" name="Content Placeholder 2">
            <a:extLst>
              <a:ext uri="{FF2B5EF4-FFF2-40B4-BE49-F238E27FC236}">
                <a16:creationId xmlns:a16="http://schemas.microsoft.com/office/drawing/2014/main" id="{E10017A1-833D-437F-9F1D-D07562CD84F6}"/>
              </a:ext>
            </a:extLst>
          </p:cNvPr>
          <p:cNvSpPr>
            <a:spLocks noGrp="1"/>
          </p:cNvSpPr>
          <p:nvPr>
            <p:ph idx="1"/>
          </p:nvPr>
        </p:nvSpPr>
        <p:spPr/>
        <p:txBody>
          <a:bodyPr/>
          <a:lstStyle/>
          <a:p>
            <a:r>
              <a:rPr lang="en-GB" dirty="0"/>
              <a:t>If scores are in the same column on both sheets </a:t>
            </a:r>
            <a:r>
              <a:rPr lang="en-GB" b="1" dirty="0"/>
              <a:t>subtract</a:t>
            </a:r>
            <a:r>
              <a:rPr lang="en-GB" dirty="0"/>
              <a:t> one from the other.</a:t>
            </a:r>
            <a:endParaRPr lang="en-IE" dirty="0"/>
          </a:p>
          <a:p>
            <a:r>
              <a:rPr lang="en-GB" dirty="0"/>
              <a:t>Convert the difference using the International Match Point </a:t>
            </a:r>
            <a:r>
              <a:rPr lang="en-GB" b="1" u="sng" dirty="0"/>
              <a:t>(IMP)</a:t>
            </a:r>
            <a:r>
              <a:rPr lang="en-GB" dirty="0"/>
              <a:t> Scale.</a:t>
            </a:r>
            <a:endParaRPr lang="en-IE" dirty="0"/>
          </a:p>
          <a:p>
            <a:r>
              <a:rPr lang="en-GB" dirty="0"/>
              <a:t>If both scores are in the N/S column give the </a:t>
            </a:r>
            <a:r>
              <a:rPr lang="en-GB" u="sng" dirty="0"/>
              <a:t>plus</a:t>
            </a:r>
            <a:r>
              <a:rPr lang="en-GB" dirty="0"/>
              <a:t> to the sheet with the higher score.</a:t>
            </a:r>
            <a:endParaRPr lang="en-IE" dirty="0"/>
          </a:p>
          <a:p>
            <a:r>
              <a:rPr lang="en-GB" dirty="0"/>
              <a:t>If both score are in the E/W column give the </a:t>
            </a:r>
            <a:r>
              <a:rPr lang="en-GB" u="sng" dirty="0"/>
              <a:t>plus</a:t>
            </a:r>
            <a:r>
              <a:rPr lang="en-GB" dirty="0"/>
              <a:t> to the sheet with the lower score.</a:t>
            </a:r>
            <a:endParaRPr lang="en-IE" dirty="0"/>
          </a:p>
          <a:p>
            <a:endParaRPr lang="en-IE" dirty="0"/>
          </a:p>
        </p:txBody>
      </p:sp>
    </p:spTree>
    <p:extLst>
      <p:ext uri="{BB962C8B-B14F-4D97-AF65-F5344CB8AC3E}">
        <p14:creationId xmlns:p14="http://schemas.microsoft.com/office/powerpoint/2010/main" val="155755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CC138-E3D0-49D1-B4AA-A90A0C692B20}"/>
              </a:ext>
            </a:extLst>
          </p:cNvPr>
          <p:cNvSpPr>
            <a:spLocks noGrp="1"/>
          </p:cNvSpPr>
          <p:nvPr>
            <p:ph type="title"/>
          </p:nvPr>
        </p:nvSpPr>
        <p:spPr/>
        <p:txBody>
          <a:bodyPr/>
          <a:lstStyle/>
          <a:p>
            <a:r>
              <a:rPr lang="en-IE" dirty="0"/>
              <a:t>Team Scoring (cont.)</a:t>
            </a:r>
          </a:p>
        </p:txBody>
      </p:sp>
      <p:sp>
        <p:nvSpPr>
          <p:cNvPr id="3" name="Content Placeholder 2">
            <a:extLst>
              <a:ext uri="{FF2B5EF4-FFF2-40B4-BE49-F238E27FC236}">
                <a16:creationId xmlns:a16="http://schemas.microsoft.com/office/drawing/2014/main" id="{C95A103F-1568-4A9A-AF90-EC9A7C60FB27}"/>
              </a:ext>
            </a:extLst>
          </p:cNvPr>
          <p:cNvSpPr>
            <a:spLocks noGrp="1"/>
          </p:cNvSpPr>
          <p:nvPr>
            <p:ph idx="1"/>
          </p:nvPr>
        </p:nvSpPr>
        <p:spPr/>
        <p:txBody>
          <a:bodyPr/>
          <a:lstStyle/>
          <a:p>
            <a:r>
              <a:rPr lang="en-GB" dirty="0"/>
              <a:t>If scores are in</a:t>
            </a:r>
            <a:r>
              <a:rPr lang="en-GB" u="sng" dirty="0"/>
              <a:t> opposite</a:t>
            </a:r>
            <a:r>
              <a:rPr lang="en-GB" dirty="0"/>
              <a:t> columns  </a:t>
            </a:r>
            <a:r>
              <a:rPr lang="en-GB" b="1" dirty="0"/>
              <a:t>add</a:t>
            </a:r>
            <a:r>
              <a:rPr lang="en-GB" dirty="0"/>
              <a:t> them together.</a:t>
            </a:r>
            <a:endParaRPr lang="en-IE" dirty="0"/>
          </a:p>
          <a:p>
            <a:r>
              <a:rPr lang="en-GB" dirty="0"/>
              <a:t>Convert the total using the IMP Scale.(Page 36 in the Diary).</a:t>
            </a:r>
            <a:endParaRPr lang="en-IE" dirty="0"/>
          </a:p>
          <a:p>
            <a:r>
              <a:rPr lang="en-GB" dirty="0"/>
              <a:t>Give the </a:t>
            </a:r>
            <a:r>
              <a:rPr lang="en-GB" u="sng" dirty="0"/>
              <a:t>plus</a:t>
            </a:r>
            <a:r>
              <a:rPr lang="en-GB" dirty="0"/>
              <a:t> to the sheet that has the score in the N/S column.</a:t>
            </a:r>
          </a:p>
          <a:p>
            <a:endParaRPr lang="en-GB" dirty="0"/>
          </a:p>
          <a:p>
            <a:r>
              <a:rPr lang="en-GB" b="1" dirty="0"/>
              <a:t>Total the IMPs</a:t>
            </a:r>
            <a:endParaRPr lang="en-IE" dirty="0"/>
          </a:p>
          <a:p>
            <a:r>
              <a:rPr lang="en-GB" dirty="0"/>
              <a:t>Convert the IMP total using the Victory Point ( VP) conversion scale. (Page 37 in the Diary).</a:t>
            </a:r>
            <a:endParaRPr lang="en-IE" dirty="0"/>
          </a:p>
          <a:p>
            <a:r>
              <a:rPr lang="en-GB" dirty="0"/>
              <a:t>The column you use depends on the number of boards in the Match.</a:t>
            </a:r>
            <a:endParaRPr lang="en-IE" dirty="0"/>
          </a:p>
          <a:p>
            <a:endParaRPr lang="en-IE" dirty="0"/>
          </a:p>
          <a:p>
            <a:endParaRPr lang="en-IE" dirty="0"/>
          </a:p>
        </p:txBody>
      </p:sp>
    </p:spTree>
    <p:extLst>
      <p:ext uri="{BB962C8B-B14F-4D97-AF65-F5344CB8AC3E}">
        <p14:creationId xmlns:p14="http://schemas.microsoft.com/office/powerpoint/2010/main" val="417503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table of numbers and numbers&#10;&#10;Description automatically generated with medium confidence">
            <a:extLst>
              <a:ext uri="{FF2B5EF4-FFF2-40B4-BE49-F238E27FC236}">
                <a16:creationId xmlns:a16="http://schemas.microsoft.com/office/drawing/2014/main" id="{8CFD7AA7-0923-1E5C-936E-BE4195D8606F}"/>
              </a:ext>
            </a:extLst>
          </p:cNvPr>
          <p:cNvPicPr>
            <a:picLocks noChangeAspect="1"/>
          </p:cNvPicPr>
          <p:nvPr/>
        </p:nvPicPr>
        <p:blipFill>
          <a:blip r:embed="rId2"/>
          <a:stretch>
            <a:fillRect/>
          </a:stretch>
        </p:blipFill>
        <p:spPr>
          <a:xfrm>
            <a:off x="565149" y="774699"/>
            <a:ext cx="11156825" cy="5354251"/>
          </a:xfrm>
          <a:prstGeom prst="rect">
            <a:avLst/>
          </a:prstGeom>
        </p:spPr>
      </p:pic>
    </p:spTree>
    <p:extLst>
      <p:ext uri="{BB962C8B-B14F-4D97-AF65-F5344CB8AC3E}">
        <p14:creationId xmlns:p14="http://schemas.microsoft.com/office/powerpoint/2010/main" val="18179489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table with numbers and letters&#10;&#10;Description automatically generated">
            <a:extLst>
              <a:ext uri="{FF2B5EF4-FFF2-40B4-BE49-F238E27FC236}">
                <a16:creationId xmlns:a16="http://schemas.microsoft.com/office/drawing/2014/main" id="{CBAEACE0-E794-1BDD-BB58-77AAE8DF7C74}"/>
              </a:ext>
            </a:extLst>
          </p:cNvPr>
          <p:cNvPicPr>
            <a:picLocks noChangeAspect="1"/>
          </p:cNvPicPr>
          <p:nvPr/>
        </p:nvPicPr>
        <p:blipFill>
          <a:blip r:embed="rId2"/>
          <a:stretch>
            <a:fillRect/>
          </a:stretch>
        </p:blipFill>
        <p:spPr>
          <a:xfrm>
            <a:off x="584200" y="488949"/>
            <a:ext cx="10805138" cy="5763569"/>
          </a:xfrm>
          <a:prstGeom prst="rect">
            <a:avLst/>
          </a:prstGeom>
        </p:spPr>
      </p:pic>
    </p:spTree>
    <p:extLst>
      <p:ext uri="{BB962C8B-B14F-4D97-AF65-F5344CB8AC3E}">
        <p14:creationId xmlns:p14="http://schemas.microsoft.com/office/powerpoint/2010/main" val="40670498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4109920-E55F-49BF-8AA4-0882FBF466F4}"/>
              </a:ext>
            </a:extLst>
          </p:cNvPr>
          <p:cNvGraphicFramePr>
            <a:graphicFrameLocks noGrp="1"/>
          </p:cNvGraphicFramePr>
          <p:nvPr>
            <p:extLst>
              <p:ext uri="{D42A27DB-BD31-4B8C-83A1-F6EECF244321}">
                <p14:modId xmlns:p14="http://schemas.microsoft.com/office/powerpoint/2010/main" val="1555576349"/>
              </p:ext>
            </p:extLst>
          </p:nvPr>
        </p:nvGraphicFramePr>
        <p:xfrm>
          <a:off x="980901" y="626225"/>
          <a:ext cx="10196940" cy="5746868"/>
        </p:xfrm>
        <a:graphic>
          <a:graphicData uri="http://schemas.openxmlformats.org/drawingml/2006/table">
            <a:tbl>
              <a:tblPr>
                <a:tableStyleId>{5C22544A-7EE6-4342-B048-85BDC9FD1C3A}</a:tableStyleId>
              </a:tblPr>
              <a:tblGrid>
                <a:gridCol w="1019694">
                  <a:extLst>
                    <a:ext uri="{9D8B030D-6E8A-4147-A177-3AD203B41FA5}">
                      <a16:colId xmlns:a16="http://schemas.microsoft.com/office/drawing/2014/main" val="2351460839"/>
                    </a:ext>
                  </a:extLst>
                </a:gridCol>
                <a:gridCol w="1019694">
                  <a:extLst>
                    <a:ext uri="{9D8B030D-6E8A-4147-A177-3AD203B41FA5}">
                      <a16:colId xmlns:a16="http://schemas.microsoft.com/office/drawing/2014/main" val="892469714"/>
                    </a:ext>
                  </a:extLst>
                </a:gridCol>
                <a:gridCol w="1019694">
                  <a:extLst>
                    <a:ext uri="{9D8B030D-6E8A-4147-A177-3AD203B41FA5}">
                      <a16:colId xmlns:a16="http://schemas.microsoft.com/office/drawing/2014/main" val="891140968"/>
                    </a:ext>
                  </a:extLst>
                </a:gridCol>
                <a:gridCol w="1019694">
                  <a:extLst>
                    <a:ext uri="{9D8B030D-6E8A-4147-A177-3AD203B41FA5}">
                      <a16:colId xmlns:a16="http://schemas.microsoft.com/office/drawing/2014/main" val="1108174846"/>
                    </a:ext>
                  </a:extLst>
                </a:gridCol>
                <a:gridCol w="1019694">
                  <a:extLst>
                    <a:ext uri="{9D8B030D-6E8A-4147-A177-3AD203B41FA5}">
                      <a16:colId xmlns:a16="http://schemas.microsoft.com/office/drawing/2014/main" val="1253297895"/>
                    </a:ext>
                  </a:extLst>
                </a:gridCol>
                <a:gridCol w="1019694">
                  <a:extLst>
                    <a:ext uri="{9D8B030D-6E8A-4147-A177-3AD203B41FA5}">
                      <a16:colId xmlns:a16="http://schemas.microsoft.com/office/drawing/2014/main" val="3477933017"/>
                    </a:ext>
                  </a:extLst>
                </a:gridCol>
                <a:gridCol w="1019694">
                  <a:extLst>
                    <a:ext uri="{9D8B030D-6E8A-4147-A177-3AD203B41FA5}">
                      <a16:colId xmlns:a16="http://schemas.microsoft.com/office/drawing/2014/main" val="2479600426"/>
                    </a:ext>
                  </a:extLst>
                </a:gridCol>
                <a:gridCol w="1019694">
                  <a:extLst>
                    <a:ext uri="{9D8B030D-6E8A-4147-A177-3AD203B41FA5}">
                      <a16:colId xmlns:a16="http://schemas.microsoft.com/office/drawing/2014/main" val="1907299637"/>
                    </a:ext>
                  </a:extLst>
                </a:gridCol>
                <a:gridCol w="1019694">
                  <a:extLst>
                    <a:ext uri="{9D8B030D-6E8A-4147-A177-3AD203B41FA5}">
                      <a16:colId xmlns:a16="http://schemas.microsoft.com/office/drawing/2014/main" val="4086560387"/>
                    </a:ext>
                  </a:extLst>
                </a:gridCol>
                <a:gridCol w="1019694">
                  <a:extLst>
                    <a:ext uri="{9D8B030D-6E8A-4147-A177-3AD203B41FA5}">
                      <a16:colId xmlns:a16="http://schemas.microsoft.com/office/drawing/2014/main" val="1513285156"/>
                    </a:ext>
                  </a:extLst>
                </a:gridCol>
              </a:tblGrid>
              <a:tr h="475602">
                <a:tc gridSpan="5">
                  <a:txBody>
                    <a:bodyPr/>
                    <a:lstStyle/>
                    <a:p>
                      <a:pPr algn="ctr" fontAlgn="b"/>
                      <a:r>
                        <a:rPr lang="en-IE" sz="1400" u="none" strike="noStrike">
                          <a:effectLst/>
                        </a:rPr>
                        <a:t>NORTH - SOUTH SCORE</a:t>
                      </a:r>
                      <a:endParaRPr lang="en-IE" sz="1400" b="1" i="0" u="none" strike="noStrike">
                        <a:solidFill>
                          <a:srgbClr val="000000"/>
                        </a:solidFill>
                        <a:effectLst/>
                        <a:latin typeface="Calibri" panose="020F0502020204030204" pitchFamily="34" charset="0"/>
                      </a:endParaRPr>
                    </a:p>
                  </a:txBody>
                  <a:tcPr marL="4763" marR="4763" marT="4763" marB="0" anchor="b"/>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gridSpan="5">
                  <a:txBody>
                    <a:bodyPr/>
                    <a:lstStyle/>
                    <a:p>
                      <a:pPr algn="ctr" fontAlgn="b"/>
                      <a:r>
                        <a:rPr lang="en-IE" sz="1400" u="none" strike="noStrike">
                          <a:effectLst/>
                        </a:rPr>
                        <a:t>NORTH - SOUTH SCORE</a:t>
                      </a:r>
                      <a:endParaRPr lang="en-IE" sz="1400" b="1" i="0" u="none" strike="noStrike">
                        <a:solidFill>
                          <a:srgbClr val="000000"/>
                        </a:solidFill>
                        <a:effectLst/>
                        <a:latin typeface="Calibri" panose="020F0502020204030204" pitchFamily="34" charset="0"/>
                      </a:endParaRPr>
                    </a:p>
                  </a:txBody>
                  <a:tcPr marL="4763" marR="4763" marT="4763" marB="0" anchor="b"/>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831668519"/>
                  </a:ext>
                </a:extLst>
              </a:tr>
              <a:tr h="376519">
                <a:tc>
                  <a:txBody>
                    <a:bodyPr/>
                    <a:lstStyle/>
                    <a:p>
                      <a:pPr algn="ctr" fontAlgn="b"/>
                      <a:r>
                        <a:rPr lang="en-IE" sz="1100" u="none" strike="noStrike">
                          <a:effectLst/>
                        </a:rPr>
                        <a:t>N.S. Team </a:t>
                      </a:r>
                      <a:endParaRPr lang="en-IE" sz="11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1</a:t>
                      </a:r>
                      <a:endParaRPr lang="en-IE" sz="11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E.W. Team</a:t>
                      </a:r>
                      <a:endParaRPr lang="en-IE" sz="11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2</a:t>
                      </a:r>
                      <a:endParaRPr lang="en-IE" sz="11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N.S. Team </a:t>
                      </a:r>
                      <a:endParaRPr lang="en-IE" sz="11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1</a:t>
                      </a:r>
                      <a:endParaRPr lang="en-IE" sz="11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E.W. Team</a:t>
                      </a:r>
                      <a:endParaRPr lang="en-IE" sz="11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2</a:t>
                      </a:r>
                      <a:endParaRPr lang="en-IE" sz="11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1"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3906317137"/>
                  </a:ext>
                </a:extLst>
              </a:tr>
              <a:tr h="376519">
                <a:tc>
                  <a:txBody>
                    <a:bodyPr/>
                    <a:lstStyle/>
                    <a:p>
                      <a:pPr algn="ctr" fontAlgn="b"/>
                      <a:r>
                        <a:rPr lang="en-IE" sz="1100" u="none" strike="noStrike">
                          <a:effectLst/>
                        </a:rPr>
                        <a:t>Rnd</a:t>
                      </a:r>
                      <a:endParaRPr lang="en-IE" sz="11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Contract</a:t>
                      </a:r>
                      <a:endParaRPr lang="en-IE" sz="11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N.S +</a:t>
                      </a:r>
                      <a:endParaRPr lang="en-IE" sz="11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N.S. -</a:t>
                      </a:r>
                      <a:endParaRPr lang="en-IE" sz="11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IMPS</a:t>
                      </a:r>
                      <a:endParaRPr lang="en-IE" sz="11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Rnd</a:t>
                      </a:r>
                      <a:endParaRPr lang="en-IE" sz="11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Contract</a:t>
                      </a:r>
                      <a:endParaRPr lang="en-IE" sz="11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N.S +</a:t>
                      </a:r>
                      <a:endParaRPr lang="en-IE" sz="11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N.S. -</a:t>
                      </a:r>
                      <a:endParaRPr lang="en-IE" sz="11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IMPS</a:t>
                      </a:r>
                      <a:endParaRPr lang="en-IE" sz="1100" b="1"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1354154432"/>
                  </a:ext>
                </a:extLst>
              </a:tr>
              <a:tr h="376519">
                <a:tc>
                  <a:txBody>
                    <a:bodyPr/>
                    <a:lstStyle/>
                    <a:p>
                      <a:pPr algn="ctr" fontAlgn="b"/>
                      <a:r>
                        <a:rPr lang="en-IE" sz="1100" u="none" strike="noStrike">
                          <a:effectLst/>
                        </a:rPr>
                        <a:t>1</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3NT (N)</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400</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1</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3NT-1 (N)</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50</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353583876"/>
                  </a:ext>
                </a:extLst>
              </a:tr>
              <a:tr h="376519">
                <a:tc>
                  <a:txBody>
                    <a:bodyPr/>
                    <a:lstStyle/>
                    <a:p>
                      <a:pPr algn="ctr" fontAlgn="b"/>
                      <a:r>
                        <a:rPr lang="en-IE" sz="1100" u="none" strike="noStrike">
                          <a:effectLst/>
                        </a:rPr>
                        <a:t>2</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3NT(N)</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400</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2</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3NT(N)</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400</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3902502501"/>
                  </a:ext>
                </a:extLst>
              </a:tr>
              <a:tr h="376519">
                <a:tc>
                  <a:txBody>
                    <a:bodyPr/>
                    <a:lstStyle/>
                    <a:p>
                      <a:pPr algn="ctr" fontAlgn="b"/>
                      <a:r>
                        <a:rPr lang="en-IE" sz="1100" u="none" strike="noStrike">
                          <a:effectLst/>
                        </a:rPr>
                        <a:t>3</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dirty="0">
                          <a:effectLst/>
                        </a:rPr>
                        <a:t>4S+2 (N)</a:t>
                      </a:r>
                      <a:endParaRPr lang="en-IE" sz="11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680</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3</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6S-1 (N)</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100</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41233246"/>
                  </a:ext>
                </a:extLst>
              </a:tr>
              <a:tr h="376519">
                <a:tc>
                  <a:txBody>
                    <a:bodyPr/>
                    <a:lstStyle/>
                    <a:p>
                      <a:pPr algn="ctr" fontAlgn="b"/>
                      <a:r>
                        <a:rPr lang="en-IE" sz="1100" u="none" strike="noStrike">
                          <a:effectLst/>
                        </a:rPr>
                        <a:t>4</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4H+2 (E)</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480</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4</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4H (E)</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420</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160462055"/>
                  </a:ext>
                </a:extLst>
              </a:tr>
              <a:tr h="376519">
                <a:tc>
                  <a:txBody>
                    <a:bodyPr/>
                    <a:lstStyle/>
                    <a:p>
                      <a:pPr algn="ctr" fontAlgn="b"/>
                      <a:r>
                        <a:rPr lang="en-IE" sz="1100" u="none" strike="noStrike">
                          <a:effectLst/>
                        </a:rPr>
                        <a:t>5</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1NT (N)</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90</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5</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Passed</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0</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0</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4059269542"/>
                  </a:ext>
                </a:extLst>
              </a:tr>
              <a:tr h="376519">
                <a:tc>
                  <a:txBody>
                    <a:bodyPr/>
                    <a:lstStyle/>
                    <a:p>
                      <a:pPr algn="ctr" fontAlgn="b"/>
                      <a:r>
                        <a:rPr lang="en-IE" sz="1100" u="none" strike="noStrike">
                          <a:effectLst/>
                        </a:rPr>
                        <a:t>6</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2S (E)</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110</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6</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2S+1 (E)</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140</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1660758114"/>
                  </a:ext>
                </a:extLst>
              </a:tr>
              <a:tr h="376519">
                <a:tc>
                  <a:txBody>
                    <a:bodyPr/>
                    <a:lstStyle/>
                    <a:p>
                      <a:pPr algn="ctr" fontAlgn="b"/>
                      <a:r>
                        <a:rPr lang="en-IE" sz="1100" u="none" strike="noStrike">
                          <a:effectLst/>
                        </a:rPr>
                        <a:t>7</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6NT (E)</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990</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7</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3NT+3 (E)</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490</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197124878"/>
                  </a:ext>
                </a:extLst>
              </a:tr>
              <a:tr h="376519">
                <a:tc>
                  <a:txBody>
                    <a:bodyPr/>
                    <a:lstStyle/>
                    <a:p>
                      <a:pPr algn="ctr" fontAlgn="b"/>
                      <a:r>
                        <a:rPr lang="en-IE" sz="1100" u="none" strike="noStrike">
                          <a:effectLst/>
                        </a:rPr>
                        <a:t>8</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1NT+2 (E)</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150</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8</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1NT (E)</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90</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1052191674"/>
                  </a:ext>
                </a:extLst>
              </a:tr>
              <a:tr h="376519">
                <a:tc>
                  <a:txBody>
                    <a:bodyPr/>
                    <a:lstStyle/>
                    <a:p>
                      <a:pPr algn="ctr" fontAlgn="b"/>
                      <a:r>
                        <a:rPr lang="en-IE" sz="1100" u="none" strike="noStrike">
                          <a:effectLst/>
                        </a:rPr>
                        <a:t>9</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4S (S)</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420</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9</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2S+2 (S)</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170</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2079946441"/>
                  </a:ext>
                </a:extLst>
              </a:tr>
              <a:tr h="376519">
                <a:tc>
                  <a:txBody>
                    <a:bodyPr/>
                    <a:lstStyle/>
                    <a:p>
                      <a:pPr algn="ctr" fontAlgn="b"/>
                      <a:r>
                        <a:rPr lang="en-IE" sz="1100" u="none" strike="noStrike">
                          <a:effectLst/>
                        </a:rPr>
                        <a:t>10</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2H (N)</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110</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10</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2H (N)</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110</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4238245194"/>
                  </a:ext>
                </a:extLst>
              </a:tr>
              <a:tr h="376519">
                <a:tc>
                  <a:txBody>
                    <a:bodyPr/>
                    <a:lstStyle/>
                    <a:p>
                      <a:pPr algn="ctr" fontAlgn="b"/>
                      <a:r>
                        <a:rPr lang="en-IE" sz="1100" u="none" strike="noStrike">
                          <a:effectLst/>
                        </a:rPr>
                        <a:t>11</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5C-2 (N)</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200</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11</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5C (N)</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600</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3182762118"/>
                  </a:ext>
                </a:extLst>
              </a:tr>
              <a:tr h="376519">
                <a:tc>
                  <a:txBody>
                    <a:bodyPr/>
                    <a:lstStyle/>
                    <a:p>
                      <a:pPr algn="ctr" fontAlgn="b"/>
                      <a:r>
                        <a:rPr lang="en-IE" sz="1100" u="none" strike="noStrike">
                          <a:effectLst/>
                        </a:rPr>
                        <a:t>12</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4NT+2 (E)</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660</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12</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4NT (E)</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630</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935203350"/>
                  </a:ext>
                </a:extLst>
              </a:tr>
            </a:tbl>
          </a:graphicData>
        </a:graphic>
      </p:graphicFrame>
    </p:spTree>
    <p:extLst>
      <p:ext uri="{BB962C8B-B14F-4D97-AF65-F5344CB8AC3E}">
        <p14:creationId xmlns:p14="http://schemas.microsoft.com/office/powerpoint/2010/main" val="9164704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25A0D8B-C029-4536-8237-461C00FC92C1}"/>
              </a:ext>
            </a:extLst>
          </p:cNvPr>
          <p:cNvGraphicFramePr>
            <a:graphicFrameLocks noGrp="1"/>
          </p:cNvGraphicFramePr>
          <p:nvPr>
            <p:extLst>
              <p:ext uri="{D42A27DB-BD31-4B8C-83A1-F6EECF244321}">
                <p14:modId xmlns:p14="http://schemas.microsoft.com/office/powerpoint/2010/main" val="2941563401"/>
              </p:ext>
            </p:extLst>
          </p:nvPr>
        </p:nvGraphicFramePr>
        <p:xfrm>
          <a:off x="809105" y="576349"/>
          <a:ext cx="9964190" cy="6084924"/>
        </p:xfrm>
        <a:graphic>
          <a:graphicData uri="http://schemas.openxmlformats.org/drawingml/2006/table">
            <a:tbl>
              <a:tblPr>
                <a:tableStyleId>{5C22544A-7EE6-4342-B048-85BDC9FD1C3A}</a:tableStyleId>
              </a:tblPr>
              <a:tblGrid>
                <a:gridCol w="996419">
                  <a:extLst>
                    <a:ext uri="{9D8B030D-6E8A-4147-A177-3AD203B41FA5}">
                      <a16:colId xmlns:a16="http://schemas.microsoft.com/office/drawing/2014/main" val="3559605092"/>
                    </a:ext>
                  </a:extLst>
                </a:gridCol>
                <a:gridCol w="996419">
                  <a:extLst>
                    <a:ext uri="{9D8B030D-6E8A-4147-A177-3AD203B41FA5}">
                      <a16:colId xmlns:a16="http://schemas.microsoft.com/office/drawing/2014/main" val="2584705126"/>
                    </a:ext>
                  </a:extLst>
                </a:gridCol>
                <a:gridCol w="996419">
                  <a:extLst>
                    <a:ext uri="{9D8B030D-6E8A-4147-A177-3AD203B41FA5}">
                      <a16:colId xmlns:a16="http://schemas.microsoft.com/office/drawing/2014/main" val="186255246"/>
                    </a:ext>
                  </a:extLst>
                </a:gridCol>
                <a:gridCol w="996419">
                  <a:extLst>
                    <a:ext uri="{9D8B030D-6E8A-4147-A177-3AD203B41FA5}">
                      <a16:colId xmlns:a16="http://schemas.microsoft.com/office/drawing/2014/main" val="3718248422"/>
                    </a:ext>
                  </a:extLst>
                </a:gridCol>
                <a:gridCol w="996419">
                  <a:extLst>
                    <a:ext uri="{9D8B030D-6E8A-4147-A177-3AD203B41FA5}">
                      <a16:colId xmlns:a16="http://schemas.microsoft.com/office/drawing/2014/main" val="67909347"/>
                    </a:ext>
                  </a:extLst>
                </a:gridCol>
                <a:gridCol w="996419">
                  <a:extLst>
                    <a:ext uri="{9D8B030D-6E8A-4147-A177-3AD203B41FA5}">
                      <a16:colId xmlns:a16="http://schemas.microsoft.com/office/drawing/2014/main" val="3514344747"/>
                    </a:ext>
                  </a:extLst>
                </a:gridCol>
                <a:gridCol w="996419">
                  <a:extLst>
                    <a:ext uri="{9D8B030D-6E8A-4147-A177-3AD203B41FA5}">
                      <a16:colId xmlns:a16="http://schemas.microsoft.com/office/drawing/2014/main" val="179380484"/>
                    </a:ext>
                  </a:extLst>
                </a:gridCol>
                <a:gridCol w="996419">
                  <a:extLst>
                    <a:ext uri="{9D8B030D-6E8A-4147-A177-3AD203B41FA5}">
                      <a16:colId xmlns:a16="http://schemas.microsoft.com/office/drawing/2014/main" val="1680934078"/>
                    </a:ext>
                  </a:extLst>
                </a:gridCol>
                <a:gridCol w="996419">
                  <a:extLst>
                    <a:ext uri="{9D8B030D-6E8A-4147-A177-3AD203B41FA5}">
                      <a16:colId xmlns:a16="http://schemas.microsoft.com/office/drawing/2014/main" val="1817520594"/>
                    </a:ext>
                  </a:extLst>
                </a:gridCol>
                <a:gridCol w="996419">
                  <a:extLst>
                    <a:ext uri="{9D8B030D-6E8A-4147-A177-3AD203B41FA5}">
                      <a16:colId xmlns:a16="http://schemas.microsoft.com/office/drawing/2014/main" val="3773864047"/>
                    </a:ext>
                  </a:extLst>
                </a:gridCol>
              </a:tblGrid>
              <a:tr h="399012">
                <a:tc gridSpan="5">
                  <a:txBody>
                    <a:bodyPr/>
                    <a:lstStyle/>
                    <a:p>
                      <a:pPr algn="ctr" fontAlgn="b"/>
                      <a:r>
                        <a:rPr lang="en-IE" sz="1400" u="none" strike="noStrike">
                          <a:effectLst/>
                        </a:rPr>
                        <a:t>NORTH - SOUTH SCORE</a:t>
                      </a:r>
                      <a:endParaRPr lang="en-IE" sz="1400" b="1" i="0" u="none" strike="noStrike">
                        <a:solidFill>
                          <a:srgbClr val="000000"/>
                        </a:solidFill>
                        <a:effectLst/>
                        <a:latin typeface="Calibri" panose="020F0502020204030204" pitchFamily="34" charset="0"/>
                      </a:endParaRPr>
                    </a:p>
                  </a:txBody>
                  <a:tcPr marL="4763" marR="4763" marT="4763" marB="0" anchor="b"/>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gridSpan="5">
                  <a:txBody>
                    <a:bodyPr/>
                    <a:lstStyle/>
                    <a:p>
                      <a:pPr algn="ctr" fontAlgn="b"/>
                      <a:r>
                        <a:rPr lang="en-IE" sz="1400" u="none" strike="noStrike">
                          <a:effectLst/>
                        </a:rPr>
                        <a:t>NORTH - SOUTH SCORE</a:t>
                      </a:r>
                      <a:endParaRPr lang="en-IE" sz="1400" b="1" i="0" u="none" strike="noStrike">
                        <a:solidFill>
                          <a:srgbClr val="000000"/>
                        </a:solidFill>
                        <a:effectLst/>
                        <a:latin typeface="Calibri" panose="020F0502020204030204" pitchFamily="34" charset="0"/>
                      </a:endParaRPr>
                    </a:p>
                  </a:txBody>
                  <a:tcPr marL="4763" marR="4763" marT="4763" marB="0" anchor="b"/>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1877006191"/>
                  </a:ext>
                </a:extLst>
              </a:tr>
              <a:tr h="315884">
                <a:tc>
                  <a:txBody>
                    <a:bodyPr/>
                    <a:lstStyle/>
                    <a:p>
                      <a:pPr algn="ctr" fontAlgn="b"/>
                      <a:r>
                        <a:rPr lang="en-IE" sz="1100" u="none" strike="noStrike">
                          <a:effectLst/>
                        </a:rPr>
                        <a:t>N.S. Team </a:t>
                      </a:r>
                      <a:endParaRPr lang="en-IE" sz="11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1</a:t>
                      </a:r>
                      <a:endParaRPr lang="en-IE" sz="11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E.W. Team</a:t>
                      </a:r>
                      <a:endParaRPr lang="en-IE" sz="11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2</a:t>
                      </a:r>
                      <a:endParaRPr lang="en-IE" sz="11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N.S. Team </a:t>
                      </a:r>
                      <a:endParaRPr lang="en-IE" sz="11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1</a:t>
                      </a:r>
                      <a:endParaRPr lang="en-IE" sz="11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E.W. Team</a:t>
                      </a:r>
                      <a:endParaRPr lang="en-IE" sz="11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2</a:t>
                      </a:r>
                      <a:endParaRPr lang="en-IE" sz="11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1"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3235916831"/>
                  </a:ext>
                </a:extLst>
              </a:tr>
              <a:tr h="315884">
                <a:tc>
                  <a:txBody>
                    <a:bodyPr/>
                    <a:lstStyle/>
                    <a:p>
                      <a:pPr algn="ctr" fontAlgn="b"/>
                      <a:r>
                        <a:rPr lang="en-IE" sz="1100" u="none" strike="noStrike">
                          <a:effectLst/>
                        </a:rPr>
                        <a:t>Rnd</a:t>
                      </a:r>
                      <a:endParaRPr lang="en-IE" sz="11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Contract</a:t>
                      </a:r>
                      <a:endParaRPr lang="en-IE" sz="11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N.S +</a:t>
                      </a:r>
                      <a:endParaRPr lang="en-IE" sz="11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N.S. -</a:t>
                      </a:r>
                      <a:endParaRPr lang="en-IE" sz="11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IMPS</a:t>
                      </a:r>
                      <a:endParaRPr lang="en-IE" sz="11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Rnd</a:t>
                      </a:r>
                      <a:endParaRPr lang="en-IE" sz="11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Contract</a:t>
                      </a:r>
                      <a:endParaRPr lang="en-IE" sz="11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N.S +</a:t>
                      </a:r>
                      <a:endParaRPr lang="en-IE" sz="11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N.S. -</a:t>
                      </a:r>
                      <a:endParaRPr lang="en-IE" sz="11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IMPS</a:t>
                      </a:r>
                      <a:endParaRPr lang="en-IE" sz="1100" b="1"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957500693"/>
                  </a:ext>
                </a:extLst>
              </a:tr>
              <a:tr h="315884">
                <a:tc>
                  <a:txBody>
                    <a:bodyPr/>
                    <a:lstStyle/>
                    <a:p>
                      <a:pPr algn="ctr" fontAlgn="b"/>
                      <a:r>
                        <a:rPr lang="en-IE" sz="1100" u="none" strike="noStrike">
                          <a:effectLst/>
                        </a:rPr>
                        <a:t>1</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3NT (N)</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400</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+10</a:t>
                      </a:r>
                      <a:endParaRPr lang="en-IE" sz="11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1</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3NT-1 (N)</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50</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-10</a:t>
                      </a:r>
                      <a:endParaRPr lang="en-IE" sz="1100" b="1"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3450681303"/>
                  </a:ext>
                </a:extLst>
              </a:tr>
              <a:tr h="315884">
                <a:tc>
                  <a:txBody>
                    <a:bodyPr/>
                    <a:lstStyle/>
                    <a:p>
                      <a:pPr algn="ctr" fontAlgn="b"/>
                      <a:r>
                        <a:rPr lang="en-IE" sz="1100" u="none" strike="noStrike">
                          <a:effectLst/>
                        </a:rPr>
                        <a:t>2</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3NT(N)</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400</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a:t>
                      </a:r>
                      <a:endParaRPr lang="en-IE" sz="11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2</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3NT(N)</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400</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a:t>
                      </a:r>
                      <a:endParaRPr lang="en-IE" sz="1100" b="1"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4134416012"/>
                  </a:ext>
                </a:extLst>
              </a:tr>
              <a:tr h="315884">
                <a:tc>
                  <a:txBody>
                    <a:bodyPr/>
                    <a:lstStyle/>
                    <a:p>
                      <a:pPr algn="ctr" fontAlgn="b"/>
                      <a:r>
                        <a:rPr lang="en-IE" sz="1100" u="none" strike="noStrike">
                          <a:effectLst/>
                        </a:rPr>
                        <a:t>3</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4S+2 (N)</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680</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+13</a:t>
                      </a:r>
                      <a:endParaRPr lang="en-IE" sz="11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3</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6S-1 (N)</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100</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-13</a:t>
                      </a:r>
                      <a:endParaRPr lang="en-IE" sz="1100" b="1"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2522352147"/>
                  </a:ext>
                </a:extLst>
              </a:tr>
              <a:tr h="315884">
                <a:tc>
                  <a:txBody>
                    <a:bodyPr/>
                    <a:lstStyle/>
                    <a:p>
                      <a:pPr algn="ctr" fontAlgn="b"/>
                      <a:r>
                        <a:rPr lang="en-IE" sz="1100" u="none" strike="noStrike">
                          <a:effectLst/>
                        </a:rPr>
                        <a:t>4</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4H+2 (E)</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480</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-2</a:t>
                      </a:r>
                      <a:endParaRPr lang="en-IE" sz="11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4</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4H (E)</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420</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+2</a:t>
                      </a:r>
                      <a:endParaRPr lang="en-IE" sz="1100" b="1"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2614828125"/>
                  </a:ext>
                </a:extLst>
              </a:tr>
              <a:tr h="315884">
                <a:tc>
                  <a:txBody>
                    <a:bodyPr/>
                    <a:lstStyle/>
                    <a:p>
                      <a:pPr algn="ctr" fontAlgn="b"/>
                      <a:r>
                        <a:rPr lang="en-IE" sz="1100" u="none" strike="noStrike">
                          <a:effectLst/>
                        </a:rPr>
                        <a:t>5</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1NT (N)</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90</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+3</a:t>
                      </a:r>
                      <a:endParaRPr lang="en-IE" sz="11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5</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Passed</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0</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0</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-3</a:t>
                      </a:r>
                      <a:endParaRPr lang="en-IE" sz="1100" b="1"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1350057635"/>
                  </a:ext>
                </a:extLst>
              </a:tr>
              <a:tr h="315884">
                <a:tc>
                  <a:txBody>
                    <a:bodyPr/>
                    <a:lstStyle/>
                    <a:p>
                      <a:pPr algn="ctr" fontAlgn="b"/>
                      <a:r>
                        <a:rPr lang="en-IE" sz="1100" u="none" strike="noStrike">
                          <a:effectLst/>
                        </a:rPr>
                        <a:t>6</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2S (E)</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110</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+1</a:t>
                      </a:r>
                      <a:endParaRPr lang="en-IE" sz="11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6</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2S+1 (E)</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140</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-1</a:t>
                      </a:r>
                      <a:endParaRPr lang="en-IE" sz="1100" b="1"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1883023299"/>
                  </a:ext>
                </a:extLst>
              </a:tr>
              <a:tr h="315884">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IE" sz="1100" u="none" strike="noStrike">
                          <a:effectLst/>
                        </a:rPr>
                        <a:t>Total:</a:t>
                      </a:r>
                      <a:endParaRPr lang="en-IE" sz="11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+25</a:t>
                      </a:r>
                      <a:endParaRPr lang="en-IE" sz="11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-25</a:t>
                      </a:r>
                      <a:endParaRPr lang="en-IE" sz="1100" b="1"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1566375949"/>
                  </a:ext>
                </a:extLst>
              </a:tr>
              <a:tr h="315884">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endParaRPr lang="en-IE" sz="11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18/2</a:t>
                      </a:r>
                      <a:endParaRPr lang="en-IE" sz="11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2/18</a:t>
                      </a:r>
                      <a:endParaRPr lang="en-IE" sz="1100" b="1"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2920234984"/>
                  </a:ext>
                </a:extLst>
              </a:tr>
              <a:tr h="315884">
                <a:tc>
                  <a:txBody>
                    <a:bodyPr/>
                    <a:lstStyle/>
                    <a:p>
                      <a:pPr algn="ctr" fontAlgn="b"/>
                      <a:r>
                        <a:rPr lang="en-IE" sz="1100" u="none" strike="noStrike">
                          <a:effectLst/>
                        </a:rPr>
                        <a:t>7</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6NT (E)</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990</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-11</a:t>
                      </a:r>
                      <a:endParaRPr lang="en-IE" sz="11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7</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3NT+3 (E)</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490</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+11</a:t>
                      </a:r>
                      <a:endParaRPr lang="en-IE" sz="1100" b="1"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370511814"/>
                  </a:ext>
                </a:extLst>
              </a:tr>
              <a:tr h="315884">
                <a:tc>
                  <a:txBody>
                    <a:bodyPr/>
                    <a:lstStyle/>
                    <a:p>
                      <a:pPr algn="ctr" fontAlgn="b"/>
                      <a:r>
                        <a:rPr lang="en-IE" sz="1100" u="none" strike="noStrike">
                          <a:effectLst/>
                        </a:rPr>
                        <a:t>8</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1NT+2 (E)</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150</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-2</a:t>
                      </a:r>
                      <a:endParaRPr lang="en-IE" sz="11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8</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1NT (E)</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90</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+2</a:t>
                      </a:r>
                      <a:endParaRPr lang="en-IE" sz="1100" b="1"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2455596543"/>
                  </a:ext>
                </a:extLst>
              </a:tr>
              <a:tr h="315884">
                <a:tc>
                  <a:txBody>
                    <a:bodyPr/>
                    <a:lstStyle/>
                    <a:p>
                      <a:pPr algn="ctr" fontAlgn="b"/>
                      <a:r>
                        <a:rPr lang="en-IE" sz="1100" u="none" strike="noStrike">
                          <a:effectLst/>
                        </a:rPr>
                        <a:t>9</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4S (S)</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420</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+6</a:t>
                      </a:r>
                      <a:endParaRPr lang="en-IE" sz="11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9</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2S+2 (S)</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170</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-6</a:t>
                      </a:r>
                      <a:endParaRPr lang="en-IE" sz="1100" b="1"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3777406930"/>
                  </a:ext>
                </a:extLst>
              </a:tr>
              <a:tr h="315884">
                <a:tc>
                  <a:txBody>
                    <a:bodyPr/>
                    <a:lstStyle/>
                    <a:p>
                      <a:pPr algn="ctr" fontAlgn="b"/>
                      <a:r>
                        <a:rPr lang="en-IE" sz="1100" u="none" strike="noStrike">
                          <a:effectLst/>
                        </a:rPr>
                        <a:t>10</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2H (N)</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110</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a:t>
                      </a:r>
                      <a:endParaRPr lang="en-IE" sz="11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10</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2H (N)</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110</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a:t>
                      </a:r>
                      <a:endParaRPr lang="en-IE" sz="1100" b="1"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971907360"/>
                  </a:ext>
                </a:extLst>
              </a:tr>
              <a:tr h="315884">
                <a:tc>
                  <a:txBody>
                    <a:bodyPr/>
                    <a:lstStyle/>
                    <a:p>
                      <a:pPr algn="ctr" fontAlgn="b"/>
                      <a:r>
                        <a:rPr lang="en-IE" sz="1100" u="none" strike="noStrike">
                          <a:effectLst/>
                        </a:rPr>
                        <a:t>11</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5C-2 (N)</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200</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-13</a:t>
                      </a:r>
                      <a:endParaRPr lang="en-IE" sz="11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11</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5C (N)</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600</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+13</a:t>
                      </a:r>
                      <a:endParaRPr lang="en-IE" sz="1100" b="1"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719965657"/>
                  </a:ext>
                </a:extLst>
              </a:tr>
              <a:tr h="315884">
                <a:tc>
                  <a:txBody>
                    <a:bodyPr/>
                    <a:lstStyle/>
                    <a:p>
                      <a:pPr algn="ctr" fontAlgn="b"/>
                      <a:r>
                        <a:rPr lang="en-IE" sz="1100" u="none" strike="noStrike">
                          <a:effectLst/>
                        </a:rPr>
                        <a:t>12</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4NT+2 (E)</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660</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-1</a:t>
                      </a:r>
                      <a:endParaRPr lang="en-IE" sz="11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12</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4NT (E)</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630</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+1</a:t>
                      </a:r>
                      <a:endParaRPr lang="en-IE" sz="1100" b="1"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610771949"/>
                  </a:ext>
                </a:extLst>
              </a:tr>
              <a:tr h="315884">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-21</a:t>
                      </a:r>
                      <a:endParaRPr lang="en-IE" sz="1100" b="1"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+21</a:t>
                      </a:r>
                      <a:endParaRPr lang="en-IE" sz="1100" b="1"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4037896414"/>
                  </a:ext>
                </a:extLst>
              </a:tr>
              <a:tr h="315884">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3/17</a:t>
                      </a:r>
                      <a:endParaRPr lang="en-IE" sz="1100" b="1"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dirty="0">
                          <a:effectLst/>
                        </a:rPr>
                        <a:t>17/3</a:t>
                      </a:r>
                      <a:endParaRPr lang="en-IE" sz="1100" b="1"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2245844195"/>
                  </a:ext>
                </a:extLst>
              </a:tr>
            </a:tbl>
          </a:graphicData>
        </a:graphic>
      </p:graphicFrame>
    </p:spTree>
    <p:extLst>
      <p:ext uri="{BB962C8B-B14F-4D97-AF65-F5344CB8AC3E}">
        <p14:creationId xmlns:p14="http://schemas.microsoft.com/office/powerpoint/2010/main" val="3698386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374EF-71C5-F54A-AB7F-0AA56C66F68E}"/>
              </a:ext>
            </a:extLst>
          </p:cNvPr>
          <p:cNvSpPr>
            <a:spLocks noGrp="1"/>
          </p:cNvSpPr>
          <p:nvPr>
            <p:ph type="title"/>
          </p:nvPr>
        </p:nvSpPr>
        <p:spPr/>
        <p:txBody>
          <a:bodyPr/>
          <a:lstStyle/>
          <a:p>
            <a:r>
              <a:rPr lang="en-US" dirty="0"/>
              <a:t>There are a lot of movements!</a:t>
            </a:r>
          </a:p>
        </p:txBody>
      </p:sp>
      <p:pic>
        <p:nvPicPr>
          <p:cNvPr id="5" name="Content Placeholder 4">
            <a:extLst>
              <a:ext uri="{FF2B5EF4-FFF2-40B4-BE49-F238E27FC236}">
                <a16:creationId xmlns:a16="http://schemas.microsoft.com/office/drawing/2014/main" id="{0B8B0756-51F3-F147-81C5-42D3C2E4AF44}"/>
              </a:ext>
            </a:extLst>
          </p:cNvPr>
          <p:cNvPicPr>
            <a:picLocks noGrp="1" noChangeAspect="1"/>
          </p:cNvPicPr>
          <p:nvPr>
            <p:ph idx="1"/>
          </p:nvPr>
        </p:nvPicPr>
        <p:blipFill>
          <a:blip r:embed="rId2"/>
          <a:stretch>
            <a:fillRect/>
          </a:stretch>
        </p:blipFill>
        <p:spPr>
          <a:xfrm rot="5400000">
            <a:off x="3919538" y="1825625"/>
            <a:ext cx="4352925" cy="4352925"/>
          </a:xfrm>
        </p:spPr>
      </p:pic>
    </p:spTree>
    <p:extLst>
      <p:ext uri="{BB962C8B-B14F-4D97-AF65-F5344CB8AC3E}">
        <p14:creationId xmlns:p14="http://schemas.microsoft.com/office/powerpoint/2010/main" val="6076689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E1A59C33-4D0C-4566-BA46-6E0261E1B944}"/>
              </a:ext>
            </a:extLst>
          </p:cNvPr>
          <p:cNvGraphicFramePr>
            <a:graphicFrameLocks noChangeAspect="1"/>
          </p:cNvGraphicFramePr>
          <p:nvPr>
            <p:extLst>
              <p:ext uri="{D42A27DB-BD31-4B8C-83A1-F6EECF244321}">
                <p14:modId xmlns:p14="http://schemas.microsoft.com/office/powerpoint/2010/main" val="3723813988"/>
              </p:ext>
            </p:extLst>
          </p:nvPr>
        </p:nvGraphicFramePr>
        <p:xfrm>
          <a:off x="758346" y="334814"/>
          <a:ext cx="9231129" cy="6523186"/>
        </p:xfrm>
        <a:graphic>
          <a:graphicData uri="http://schemas.openxmlformats.org/presentationml/2006/ole">
            <mc:AlternateContent xmlns:mc="http://schemas.openxmlformats.org/markup-compatibility/2006">
              <mc:Choice xmlns:v="urn:schemas-microsoft-com:vml" Requires="v">
                <p:oleObj name="Acrobat Document" r:id="rId2" imgW="4009983" imgH="2833557" progId="AcroExch.Document.DC">
                  <p:embed/>
                </p:oleObj>
              </mc:Choice>
              <mc:Fallback>
                <p:oleObj name="Acrobat Document" r:id="rId2" imgW="4009983" imgH="2833557" progId="AcroExch.Document.DC">
                  <p:embed/>
                  <p:pic>
                    <p:nvPicPr>
                      <p:cNvPr id="2" name="Object 1">
                        <a:extLst>
                          <a:ext uri="{FF2B5EF4-FFF2-40B4-BE49-F238E27FC236}">
                            <a16:creationId xmlns:a16="http://schemas.microsoft.com/office/drawing/2014/main" id="{E1A59C33-4D0C-4566-BA46-6E0261E1B944}"/>
                          </a:ext>
                        </a:extLst>
                      </p:cNvPr>
                      <p:cNvPicPr/>
                      <p:nvPr/>
                    </p:nvPicPr>
                    <p:blipFill>
                      <a:blip r:embed="rId3"/>
                      <a:stretch>
                        <a:fillRect/>
                      </a:stretch>
                    </p:blipFill>
                    <p:spPr>
                      <a:xfrm>
                        <a:off x="758346" y="334814"/>
                        <a:ext cx="9231129" cy="6523186"/>
                      </a:xfrm>
                      <a:prstGeom prst="rect">
                        <a:avLst/>
                      </a:prstGeom>
                    </p:spPr>
                  </p:pic>
                </p:oleObj>
              </mc:Fallback>
            </mc:AlternateContent>
          </a:graphicData>
        </a:graphic>
      </p:graphicFrame>
    </p:spTree>
    <p:extLst>
      <p:ext uri="{BB962C8B-B14F-4D97-AF65-F5344CB8AC3E}">
        <p14:creationId xmlns:p14="http://schemas.microsoft.com/office/powerpoint/2010/main" val="9294875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1D659-4852-4753-9FFA-16F4571E38EA}"/>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3D38E09B-973B-4A2A-BC47-EC71C1F90544}"/>
              </a:ext>
            </a:extLst>
          </p:cNvPr>
          <p:cNvSpPr>
            <a:spLocks noGrp="1"/>
          </p:cNvSpPr>
          <p:nvPr>
            <p:ph idx="1"/>
          </p:nvPr>
        </p:nvSpPr>
        <p:spPr/>
        <p:txBody>
          <a:bodyPr>
            <a:normAutofit lnSpcReduction="10000"/>
          </a:bodyPr>
          <a:lstStyle/>
          <a:p>
            <a:r>
              <a:rPr lang="en-GB" dirty="0"/>
              <a:t>When you have totalled both sheets the totals should of course match. </a:t>
            </a:r>
            <a:endParaRPr lang="en-IE" dirty="0"/>
          </a:p>
          <a:p>
            <a:r>
              <a:rPr lang="en-GB" dirty="0"/>
              <a:t>For example </a:t>
            </a:r>
            <a:endParaRPr lang="en-IE" dirty="0"/>
          </a:p>
          <a:p>
            <a:pPr lvl="1"/>
            <a:r>
              <a:rPr lang="en-GB" dirty="0"/>
              <a:t>if 1 playing 2 shows +17</a:t>
            </a:r>
            <a:endParaRPr lang="en-IE" dirty="0"/>
          </a:p>
          <a:p>
            <a:pPr lvl="1"/>
            <a:r>
              <a:rPr lang="en-GB" dirty="0"/>
              <a:t> then 2 playing 1 should show -17</a:t>
            </a:r>
            <a:endParaRPr lang="en-IE" dirty="0"/>
          </a:p>
          <a:p>
            <a:r>
              <a:rPr lang="en-GB" dirty="0"/>
              <a:t>Now go to Victory Point scale (page 37 in the Diary)</a:t>
            </a:r>
            <a:endParaRPr lang="en-IE" dirty="0"/>
          </a:p>
          <a:p>
            <a:r>
              <a:rPr lang="en-GB" dirty="0"/>
              <a:t>We are talking about 6 board matches here so go across the top to 6 Boards and come down that line to 17. (In this case 14-17)</a:t>
            </a:r>
            <a:endParaRPr lang="en-IE" dirty="0"/>
          </a:p>
          <a:p>
            <a:r>
              <a:rPr lang="en-GB" dirty="0"/>
              <a:t>Now go </a:t>
            </a:r>
            <a:r>
              <a:rPr lang="en-GB" b="1" u="sng" dirty="0"/>
              <a:t>left</a:t>
            </a:r>
            <a:r>
              <a:rPr lang="en-GB" dirty="0"/>
              <a:t> along that line to get the result 16/4.</a:t>
            </a:r>
            <a:endParaRPr lang="en-IE" dirty="0"/>
          </a:p>
          <a:p>
            <a:r>
              <a:rPr lang="en-GB" dirty="0"/>
              <a:t>Obviously the team with the + score gets the 16.</a:t>
            </a:r>
            <a:endParaRPr lang="en-IE" dirty="0"/>
          </a:p>
          <a:p>
            <a:endParaRPr lang="en-IE" dirty="0"/>
          </a:p>
        </p:txBody>
      </p:sp>
    </p:spTree>
    <p:extLst>
      <p:ext uri="{BB962C8B-B14F-4D97-AF65-F5344CB8AC3E}">
        <p14:creationId xmlns:p14="http://schemas.microsoft.com/office/powerpoint/2010/main" val="16790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28D81-7DDF-457E-8EC3-CCDB843D33FB}"/>
              </a:ext>
            </a:extLst>
          </p:cNvPr>
          <p:cNvSpPr>
            <a:spLocks noGrp="1"/>
          </p:cNvSpPr>
          <p:nvPr>
            <p:ph type="title"/>
          </p:nvPr>
        </p:nvSpPr>
        <p:spPr/>
        <p:txBody>
          <a:bodyPr/>
          <a:lstStyle/>
          <a:p>
            <a:r>
              <a:rPr lang="en-GB" u="sng" dirty="0"/>
              <a:t>Which sheet gets the Plus?</a:t>
            </a:r>
            <a:endParaRPr lang="en-IE" dirty="0"/>
          </a:p>
        </p:txBody>
      </p:sp>
      <p:sp>
        <p:nvSpPr>
          <p:cNvPr id="3" name="Content Placeholder 2">
            <a:extLst>
              <a:ext uri="{FF2B5EF4-FFF2-40B4-BE49-F238E27FC236}">
                <a16:creationId xmlns:a16="http://schemas.microsoft.com/office/drawing/2014/main" id="{831FAEFC-60F0-484E-84FB-91E5EBB3FDB3}"/>
              </a:ext>
            </a:extLst>
          </p:cNvPr>
          <p:cNvSpPr>
            <a:spLocks noGrp="1"/>
          </p:cNvSpPr>
          <p:nvPr>
            <p:ph idx="1"/>
          </p:nvPr>
        </p:nvSpPr>
        <p:spPr/>
        <p:txBody>
          <a:bodyPr>
            <a:normAutofit fontScale="92500" lnSpcReduction="10000"/>
          </a:bodyPr>
          <a:lstStyle/>
          <a:p>
            <a:r>
              <a:rPr lang="en-GB" dirty="0"/>
              <a:t>If both scores are in the </a:t>
            </a:r>
            <a:r>
              <a:rPr lang="en-GB" b="1" dirty="0"/>
              <a:t>N/S</a:t>
            </a:r>
            <a:r>
              <a:rPr lang="en-GB" dirty="0"/>
              <a:t> column </a:t>
            </a:r>
            <a:endParaRPr lang="en-IE" dirty="0"/>
          </a:p>
          <a:p>
            <a:pPr lvl="1"/>
            <a:r>
              <a:rPr lang="en-GB" b="1" dirty="0"/>
              <a:t>Subtract</a:t>
            </a:r>
            <a:r>
              <a:rPr lang="en-GB" dirty="0"/>
              <a:t> one from the other</a:t>
            </a:r>
            <a:endParaRPr lang="en-IE" dirty="0"/>
          </a:p>
          <a:p>
            <a:pPr lvl="1"/>
            <a:r>
              <a:rPr lang="en-GB" dirty="0"/>
              <a:t>Convert using table</a:t>
            </a:r>
            <a:endParaRPr lang="en-IE" dirty="0"/>
          </a:p>
          <a:p>
            <a:pPr lvl="1"/>
            <a:r>
              <a:rPr lang="en-GB" dirty="0"/>
              <a:t>Put  the Plus on the sheet with the </a:t>
            </a:r>
            <a:r>
              <a:rPr lang="en-GB" b="1" u="sng" dirty="0"/>
              <a:t>higher</a:t>
            </a:r>
            <a:r>
              <a:rPr lang="en-GB" dirty="0"/>
              <a:t> score</a:t>
            </a:r>
          </a:p>
          <a:p>
            <a:r>
              <a:rPr lang="en-GB" dirty="0"/>
              <a:t>If both scores are in the </a:t>
            </a:r>
            <a:r>
              <a:rPr lang="en-GB" b="1" dirty="0"/>
              <a:t>E/W</a:t>
            </a:r>
            <a:r>
              <a:rPr lang="en-GB" dirty="0"/>
              <a:t> column </a:t>
            </a:r>
            <a:endParaRPr lang="en-IE" dirty="0"/>
          </a:p>
          <a:p>
            <a:pPr lvl="1"/>
            <a:r>
              <a:rPr lang="en-GB" b="1" dirty="0"/>
              <a:t>Subtract</a:t>
            </a:r>
            <a:r>
              <a:rPr lang="en-GB" dirty="0"/>
              <a:t> one from the other</a:t>
            </a:r>
            <a:endParaRPr lang="en-IE" dirty="0"/>
          </a:p>
          <a:p>
            <a:pPr lvl="1"/>
            <a:r>
              <a:rPr lang="en-GB" dirty="0"/>
              <a:t>Convert using table</a:t>
            </a:r>
            <a:endParaRPr lang="en-IE" dirty="0"/>
          </a:p>
          <a:p>
            <a:pPr lvl="1"/>
            <a:r>
              <a:rPr lang="en-GB" dirty="0"/>
              <a:t>Put  the Plus on the sheet with the </a:t>
            </a:r>
            <a:r>
              <a:rPr lang="en-GB" b="1" u="sng" dirty="0"/>
              <a:t>lower</a:t>
            </a:r>
            <a:r>
              <a:rPr lang="en-GB" dirty="0"/>
              <a:t> score</a:t>
            </a:r>
          </a:p>
          <a:p>
            <a:r>
              <a:rPr lang="en-GB" dirty="0"/>
              <a:t>If the scores are in </a:t>
            </a:r>
            <a:r>
              <a:rPr lang="en-GB" b="1" dirty="0"/>
              <a:t>opposite</a:t>
            </a:r>
            <a:r>
              <a:rPr lang="en-GB" dirty="0"/>
              <a:t> columns</a:t>
            </a:r>
            <a:endParaRPr lang="en-IE" dirty="0"/>
          </a:p>
          <a:p>
            <a:pPr lvl="1"/>
            <a:r>
              <a:rPr lang="en-GB" b="1" dirty="0"/>
              <a:t>Add</a:t>
            </a:r>
            <a:r>
              <a:rPr lang="en-GB" dirty="0"/>
              <a:t> one to the other</a:t>
            </a:r>
            <a:endParaRPr lang="en-IE" dirty="0"/>
          </a:p>
          <a:p>
            <a:pPr lvl="1"/>
            <a:r>
              <a:rPr lang="en-GB" dirty="0"/>
              <a:t>Convert using table</a:t>
            </a:r>
          </a:p>
          <a:p>
            <a:pPr lvl="1"/>
            <a:r>
              <a:rPr lang="en-GB" dirty="0"/>
              <a:t>Put the Plus on the sheet that has the </a:t>
            </a:r>
            <a:r>
              <a:rPr lang="en-GB" b="1" dirty="0"/>
              <a:t>N/S </a:t>
            </a:r>
            <a:r>
              <a:rPr lang="en-GB" dirty="0"/>
              <a:t>score</a:t>
            </a:r>
            <a:endParaRPr lang="en-IE" dirty="0"/>
          </a:p>
          <a:p>
            <a:endParaRPr lang="en-IE" dirty="0"/>
          </a:p>
          <a:p>
            <a:endParaRPr lang="en-IE" dirty="0"/>
          </a:p>
          <a:p>
            <a:endParaRPr lang="en-IE" dirty="0"/>
          </a:p>
        </p:txBody>
      </p:sp>
    </p:spTree>
    <p:extLst>
      <p:ext uri="{BB962C8B-B14F-4D97-AF65-F5344CB8AC3E}">
        <p14:creationId xmlns:p14="http://schemas.microsoft.com/office/powerpoint/2010/main" val="42093703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1F743-AC6E-E147-B9A7-B1E3687674D3}"/>
              </a:ext>
            </a:extLst>
          </p:cNvPr>
          <p:cNvSpPr>
            <a:spLocks noGrp="1"/>
          </p:cNvSpPr>
          <p:nvPr>
            <p:ph type="title"/>
          </p:nvPr>
        </p:nvSpPr>
        <p:spPr/>
        <p:txBody>
          <a:bodyPr/>
          <a:lstStyle/>
          <a:p>
            <a:r>
              <a:rPr lang="en-US" dirty="0"/>
              <a:t>Manual Scoring</a:t>
            </a:r>
          </a:p>
        </p:txBody>
      </p:sp>
      <p:sp>
        <p:nvSpPr>
          <p:cNvPr id="3" name="Content Placeholder 2">
            <a:extLst>
              <a:ext uri="{FF2B5EF4-FFF2-40B4-BE49-F238E27FC236}">
                <a16:creationId xmlns:a16="http://schemas.microsoft.com/office/drawing/2014/main" id="{DB910511-0AF8-3A44-BB91-DDFB6D8D334B}"/>
              </a:ext>
            </a:extLst>
          </p:cNvPr>
          <p:cNvSpPr>
            <a:spLocks noGrp="1"/>
          </p:cNvSpPr>
          <p:nvPr>
            <p:ph idx="1"/>
          </p:nvPr>
        </p:nvSpPr>
        <p:spPr/>
        <p:txBody>
          <a:bodyPr/>
          <a:lstStyle/>
          <a:p>
            <a:r>
              <a:rPr lang="en-US" dirty="0"/>
              <a:t>Any Questions?</a:t>
            </a:r>
          </a:p>
        </p:txBody>
      </p:sp>
    </p:spTree>
    <p:extLst>
      <p:ext uri="{BB962C8B-B14F-4D97-AF65-F5344CB8AC3E}">
        <p14:creationId xmlns:p14="http://schemas.microsoft.com/office/powerpoint/2010/main" val="37597030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F6763-972C-49CC-8926-DEFA27D3C889}"/>
              </a:ext>
            </a:extLst>
          </p:cNvPr>
          <p:cNvSpPr>
            <a:spLocks noGrp="1"/>
          </p:cNvSpPr>
          <p:nvPr>
            <p:ph type="title"/>
          </p:nvPr>
        </p:nvSpPr>
        <p:spPr/>
        <p:txBody>
          <a:bodyPr/>
          <a:lstStyle/>
          <a:p>
            <a:r>
              <a:rPr lang="en-IE" dirty="0"/>
              <a:t>Manual Scoring</a:t>
            </a:r>
          </a:p>
        </p:txBody>
      </p:sp>
      <p:graphicFrame>
        <p:nvGraphicFramePr>
          <p:cNvPr id="4" name="Content Placeholder 3">
            <a:extLst>
              <a:ext uri="{FF2B5EF4-FFF2-40B4-BE49-F238E27FC236}">
                <a16:creationId xmlns:a16="http://schemas.microsoft.com/office/drawing/2014/main" id="{102D66FD-2956-4979-AAF5-FC1B346FA87B}"/>
              </a:ext>
            </a:extLst>
          </p:cNvPr>
          <p:cNvGraphicFramePr>
            <a:graphicFrameLocks noGrp="1"/>
          </p:cNvGraphicFramePr>
          <p:nvPr>
            <p:ph idx="1"/>
            <p:extLst>
              <p:ext uri="{D42A27DB-BD31-4B8C-83A1-F6EECF244321}">
                <p14:modId xmlns:p14="http://schemas.microsoft.com/office/powerpoint/2010/main" val="2258719113"/>
              </p:ext>
            </p:extLst>
          </p:nvPr>
        </p:nvGraphicFramePr>
        <p:xfrm>
          <a:off x="780879" y="2338598"/>
          <a:ext cx="10515600" cy="3948914"/>
        </p:xfrm>
        <a:graphic>
          <a:graphicData uri="http://schemas.openxmlformats.org/drawingml/2006/table">
            <a:tbl>
              <a:tblPr>
                <a:tableStyleId>{5C22544A-7EE6-4342-B048-85BDC9FD1C3A}</a:tableStyleId>
              </a:tblPr>
              <a:tblGrid>
                <a:gridCol w="1051560">
                  <a:extLst>
                    <a:ext uri="{9D8B030D-6E8A-4147-A177-3AD203B41FA5}">
                      <a16:colId xmlns:a16="http://schemas.microsoft.com/office/drawing/2014/main" val="77244246"/>
                    </a:ext>
                  </a:extLst>
                </a:gridCol>
                <a:gridCol w="1051560">
                  <a:extLst>
                    <a:ext uri="{9D8B030D-6E8A-4147-A177-3AD203B41FA5}">
                      <a16:colId xmlns:a16="http://schemas.microsoft.com/office/drawing/2014/main" val="1988420847"/>
                    </a:ext>
                  </a:extLst>
                </a:gridCol>
                <a:gridCol w="1051560">
                  <a:extLst>
                    <a:ext uri="{9D8B030D-6E8A-4147-A177-3AD203B41FA5}">
                      <a16:colId xmlns:a16="http://schemas.microsoft.com/office/drawing/2014/main" val="804292801"/>
                    </a:ext>
                  </a:extLst>
                </a:gridCol>
                <a:gridCol w="1051560">
                  <a:extLst>
                    <a:ext uri="{9D8B030D-6E8A-4147-A177-3AD203B41FA5}">
                      <a16:colId xmlns:a16="http://schemas.microsoft.com/office/drawing/2014/main" val="1926836569"/>
                    </a:ext>
                  </a:extLst>
                </a:gridCol>
                <a:gridCol w="1051560">
                  <a:extLst>
                    <a:ext uri="{9D8B030D-6E8A-4147-A177-3AD203B41FA5}">
                      <a16:colId xmlns:a16="http://schemas.microsoft.com/office/drawing/2014/main" val="3720132091"/>
                    </a:ext>
                  </a:extLst>
                </a:gridCol>
                <a:gridCol w="1051560">
                  <a:extLst>
                    <a:ext uri="{9D8B030D-6E8A-4147-A177-3AD203B41FA5}">
                      <a16:colId xmlns:a16="http://schemas.microsoft.com/office/drawing/2014/main" val="1480913216"/>
                    </a:ext>
                  </a:extLst>
                </a:gridCol>
                <a:gridCol w="2103120">
                  <a:extLst>
                    <a:ext uri="{9D8B030D-6E8A-4147-A177-3AD203B41FA5}">
                      <a16:colId xmlns:a16="http://schemas.microsoft.com/office/drawing/2014/main" val="1768595843"/>
                    </a:ext>
                  </a:extLst>
                </a:gridCol>
                <a:gridCol w="2103120">
                  <a:extLst>
                    <a:ext uri="{9D8B030D-6E8A-4147-A177-3AD203B41FA5}">
                      <a16:colId xmlns:a16="http://schemas.microsoft.com/office/drawing/2014/main" val="882259919"/>
                    </a:ext>
                  </a:extLst>
                </a:gridCol>
              </a:tblGrid>
              <a:tr h="555626">
                <a:tc gridSpan="6">
                  <a:txBody>
                    <a:bodyPr/>
                    <a:lstStyle/>
                    <a:p>
                      <a:pPr algn="ctr" fontAlgn="b"/>
                      <a:r>
                        <a:rPr lang="en-GB" sz="1600" u="none" strike="noStrike">
                          <a:effectLst/>
                        </a:rPr>
                        <a:t>Board 3 - E/W Vul</a:t>
                      </a:r>
                      <a:endParaRPr lang="en-GB" sz="1600" b="1" i="0" u="none" strike="noStrike">
                        <a:solidFill>
                          <a:srgbClr val="000000"/>
                        </a:solidFill>
                        <a:effectLst/>
                        <a:latin typeface="Calibri" panose="020F0502020204030204" pitchFamily="34" charset="0"/>
                      </a:endParaRPr>
                    </a:p>
                  </a:txBody>
                  <a:tcPr marL="4763" marR="4763" marT="4763" marB="0" anchor="b"/>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3727124283"/>
                  </a:ext>
                </a:extLst>
              </a:tr>
              <a:tr h="377032">
                <a:tc>
                  <a:txBody>
                    <a:bodyPr/>
                    <a:lstStyle/>
                    <a:p>
                      <a:pPr algn="ctr" fontAlgn="b"/>
                      <a:r>
                        <a:rPr lang="en-IE" sz="1100" u="none" strike="noStrike">
                          <a:effectLst/>
                        </a:rPr>
                        <a:t>N/S</a:t>
                      </a:r>
                      <a:endParaRPr lang="en-IE" sz="11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E/W</a:t>
                      </a:r>
                      <a:endParaRPr lang="en-IE" sz="11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Contract</a:t>
                      </a:r>
                      <a:endParaRPr lang="en-IE" sz="11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By</a:t>
                      </a:r>
                      <a:endParaRPr lang="en-IE" sz="11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N/S</a:t>
                      </a:r>
                      <a:endParaRPr lang="en-IE" sz="11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E/W</a:t>
                      </a:r>
                      <a:endParaRPr lang="en-IE" sz="11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N/S rank</a:t>
                      </a:r>
                      <a:endParaRPr lang="en-IE" sz="11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MPs</a:t>
                      </a:r>
                      <a:endParaRPr lang="en-IE" sz="1100" b="1"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1944642827"/>
                  </a:ext>
                </a:extLst>
              </a:tr>
              <a:tr h="377032">
                <a:tc>
                  <a:txBody>
                    <a:bodyPr/>
                    <a:lstStyle/>
                    <a:p>
                      <a:pPr algn="ctr" fontAlgn="b"/>
                      <a:r>
                        <a:rPr lang="en-IE" sz="1100" u="none" strike="noStrike">
                          <a:effectLst/>
                        </a:rPr>
                        <a:t>1</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7</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3NT</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N</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400</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2</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10</a:t>
                      </a:r>
                      <a:endParaRPr lang="en-IE" sz="11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3217682760"/>
                  </a:ext>
                </a:extLst>
              </a:tr>
              <a:tr h="377032">
                <a:tc>
                  <a:txBody>
                    <a:bodyPr/>
                    <a:lstStyle/>
                    <a:p>
                      <a:pPr algn="ctr" fontAlgn="b"/>
                      <a:r>
                        <a:rPr lang="en-IE" sz="1100" u="none" strike="noStrike">
                          <a:effectLst/>
                        </a:rPr>
                        <a:t>2</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2</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2H+1</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S</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140</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4</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6</a:t>
                      </a:r>
                      <a:endParaRPr lang="en-IE" sz="11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2937154673"/>
                  </a:ext>
                </a:extLst>
              </a:tr>
              <a:tr h="377032">
                <a:tc>
                  <a:txBody>
                    <a:bodyPr/>
                    <a:lstStyle/>
                    <a:p>
                      <a:pPr algn="ctr" fontAlgn="b"/>
                      <a:r>
                        <a:rPr lang="en-IE" sz="1100" u="none" strike="noStrike">
                          <a:effectLst/>
                        </a:rPr>
                        <a:t>3</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4</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3NT-1</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S</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50</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=5</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3</a:t>
                      </a:r>
                      <a:endParaRPr lang="en-IE" sz="11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2177236826"/>
                  </a:ext>
                </a:extLst>
              </a:tr>
              <a:tr h="377032">
                <a:tc>
                  <a:txBody>
                    <a:bodyPr/>
                    <a:lstStyle/>
                    <a:p>
                      <a:pPr algn="ctr" fontAlgn="b"/>
                      <a:r>
                        <a:rPr lang="en-IE" sz="1100" u="none" strike="noStrike">
                          <a:effectLst/>
                        </a:rPr>
                        <a:t>4</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6</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4H-1</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N</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50</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=5</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3</a:t>
                      </a:r>
                      <a:endParaRPr lang="en-IE" sz="11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1666432361"/>
                  </a:ext>
                </a:extLst>
              </a:tr>
              <a:tr h="377032">
                <a:tc>
                  <a:txBody>
                    <a:bodyPr/>
                    <a:lstStyle/>
                    <a:p>
                      <a:pPr algn="ctr" fontAlgn="b"/>
                      <a:r>
                        <a:rPr lang="en-IE" sz="1100" u="none" strike="noStrike">
                          <a:effectLst/>
                        </a:rPr>
                        <a:t>5</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1</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3D</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E</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110</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7</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0</a:t>
                      </a:r>
                      <a:endParaRPr lang="en-IE" sz="11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678343684"/>
                  </a:ext>
                </a:extLst>
              </a:tr>
              <a:tr h="377032">
                <a:tc>
                  <a:txBody>
                    <a:bodyPr/>
                    <a:lstStyle/>
                    <a:p>
                      <a:pPr algn="ctr" fontAlgn="b"/>
                      <a:r>
                        <a:rPr lang="en-IE" sz="1100" u="none" strike="noStrike">
                          <a:effectLst/>
                        </a:rPr>
                        <a:t>6</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3</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3NT+1</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N</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430</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1</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12</a:t>
                      </a:r>
                      <a:endParaRPr lang="en-IE" sz="11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2905709452"/>
                  </a:ext>
                </a:extLst>
              </a:tr>
              <a:tr h="377032">
                <a:tc>
                  <a:txBody>
                    <a:bodyPr/>
                    <a:lstStyle/>
                    <a:p>
                      <a:pPr algn="ctr" fontAlgn="b"/>
                      <a:r>
                        <a:rPr lang="en-IE" sz="1100" u="none" strike="noStrike">
                          <a:effectLst/>
                        </a:rPr>
                        <a:t>7</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5</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2H+2</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N</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170</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3</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8</a:t>
                      </a:r>
                      <a:endParaRPr lang="en-IE" sz="11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3480009856"/>
                  </a:ext>
                </a:extLst>
              </a:tr>
              <a:tr h="377032">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IE" sz="1100" u="none" strike="noStrike">
                          <a:effectLst/>
                        </a:rPr>
                        <a:t>Check Sum</a:t>
                      </a:r>
                      <a:endParaRPr lang="en-IE" sz="11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dirty="0">
                          <a:effectLst/>
                        </a:rPr>
                        <a:t>42</a:t>
                      </a:r>
                      <a:endParaRPr lang="en-IE" sz="11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3639494268"/>
                  </a:ext>
                </a:extLst>
              </a:tr>
            </a:tbl>
          </a:graphicData>
        </a:graphic>
      </p:graphicFrame>
    </p:spTree>
    <p:extLst>
      <p:ext uri="{BB962C8B-B14F-4D97-AF65-F5344CB8AC3E}">
        <p14:creationId xmlns:p14="http://schemas.microsoft.com/office/powerpoint/2010/main" val="16660897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DD9B8-25EF-493B-8701-A2B7EA888B31}"/>
              </a:ext>
            </a:extLst>
          </p:cNvPr>
          <p:cNvSpPr>
            <a:spLocks noGrp="1"/>
          </p:cNvSpPr>
          <p:nvPr>
            <p:ph type="title"/>
          </p:nvPr>
        </p:nvSpPr>
        <p:spPr/>
        <p:txBody>
          <a:bodyPr/>
          <a:lstStyle/>
          <a:p>
            <a:r>
              <a:rPr lang="en-IE" dirty="0"/>
              <a:t>With an Average</a:t>
            </a:r>
          </a:p>
        </p:txBody>
      </p:sp>
      <p:graphicFrame>
        <p:nvGraphicFramePr>
          <p:cNvPr id="4" name="Content Placeholder 3">
            <a:extLst>
              <a:ext uri="{FF2B5EF4-FFF2-40B4-BE49-F238E27FC236}">
                <a16:creationId xmlns:a16="http://schemas.microsoft.com/office/drawing/2014/main" id="{499D0838-C80C-4347-8403-1A708AE990DB}"/>
              </a:ext>
            </a:extLst>
          </p:cNvPr>
          <p:cNvGraphicFramePr>
            <a:graphicFrameLocks noGrp="1"/>
          </p:cNvGraphicFramePr>
          <p:nvPr>
            <p:ph idx="1"/>
            <p:extLst>
              <p:ext uri="{D42A27DB-BD31-4B8C-83A1-F6EECF244321}">
                <p14:modId xmlns:p14="http://schemas.microsoft.com/office/powerpoint/2010/main" val="3807197017"/>
              </p:ext>
            </p:extLst>
          </p:nvPr>
        </p:nvGraphicFramePr>
        <p:xfrm>
          <a:off x="1132884" y="2063470"/>
          <a:ext cx="9435316" cy="3948914"/>
        </p:xfrm>
        <a:graphic>
          <a:graphicData uri="http://schemas.openxmlformats.org/drawingml/2006/table">
            <a:tbl>
              <a:tblPr>
                <a:tableStyleId>{5C22544A-7EE6-4342-B048-85BDC9FD1C3A}</a:tableStyleId>
              </a:tblPr>
              <a:tblGrid>
                <a:gridCol w="943532">
                  <a:extLst>
                    <a:ext uri="{9D8B030D-6E8A-4147-A177-3AD203B41FA5}">
                      <a16:colId xmlns:a16="http://schemas.microsoft.com/office/drawing/2014/main" val="969149046"/>
                    </a:ext>
                  </a:extLst>
                </a:gridCol>
                <a:gridCol w="943532">
                  <a:extLst>
                    <a:ext uri="{9D8B030D-6E8A-4147-A177-3AD203B41FA5}">
                      <a16:colId xmlns:a16="http://schemas.microsoft.com/office/drawing/2014/main" val="1305226246"/>
                    </a:ext>
                  </a:extLst>
                </a:gridCol>
                <a:gridCol w="943532">
                  <a:extLst>
                    <a:ext uri="{9D8B030D-6E8A-4147-A177-3AD203B41FA5}">
                      <a16:colId xmlns:a16="http://schemas.microsoft.com/office/drawing/2014/main" val="625868750"/>
                    </a:ext>
                  </a:extLst>
                </a:gridCol>
                <a:gridCol w="943532">
                  <a:extLst>
                    <a:ext uri="{9D8B030D-6E8A-4147-A177-3AD203B41FA5}">
                      <a16:colId xmlns:a16="http://schemas.microsoft.com/office/drawing/2014/main" val="2543873072"/>
                    </a:ext>
                  </a:extLst>
                </a:gridCol>
                <a:gridCol w="943532">
                  <a:extLst>
                    <a:ext uri="{9D8B030D-6E8A-4147-A177-3AD203B41FA5}">
                      <a16:colId xmlns:a16="http://schemas.microsoft.com/office/drawing/2014/main" val="3146345901"/>
                    </a:ext>
                  </a:extLst>
                </a:gridCol>
                <a:gridCol w="943532">
                  <a:extLst>
                    <a:ext uri="{9D8B030D-6E8A-4147-A177-3AD203B41FA5}">
                      <a16:colId xmlns:a16="http://schemas.microsoft.com/office/drawing/2014/main" val="1079888893"/>
                    </a:ext>
                  </a:extLst>
                </a:gridCol>
                <a:gridCol w="1887062">
                  <a:extLst>
                    <a:ext uri="{9D8B030D-6E8A-4147-A177-3AD203B41FA5}">
                      <a16:colId xmlns:a16="http://schemas.microsoft.com/office/drawing/2014/main" val="778034489"/>
                    </a:ext>
                  </a:extLst>
                </a:gridCol>
                <a:gridCol w="1887062">
                  <a:extLst>
                    <a:ext uri="{9D8B030D-6E8A-4147-A177-3AD203B41FA5}">
                      <a16:colId xmlns:a16="http://schemas.microsoft.com/office/drawing/2014/main" val="3774598239"/>
                    </a:ext>
                  </a:extLst>
                </a:gridCol>
              </a:tblGrid>
              <a:tr h="555626">
                <a:tc gridSpan="6">
                  <a:txBody>
                    <a:bodyPr/>
                    <a:lstStyle/>
                    <a:p>
                      <a:pPr algn="ctr" fontAlgn="b"/>
                      <a:r>
                        <a:rPr lang="en-GB" sz="1600" u="none" strike="noStrike">
                          <a:effectLst/>
                        </a:rPr>
                        <a:t>Board 3 - E/W Vul</a:t>
                      </a:r>
                      <a:endParaRPr lang="en-GB" sz="1600" b="1" i="0" u="none" strike="noStrike">
                        <a:solidFill>
                          <a:srgbClr val="000000"/>
                        </a:solidFill>
                        <a:effectLst/>
                        <a:latin typeface="Calibri" panose="020F0502020204030204" pitchFamily="34" charset="0"/>
                      </a:endParaRPr>
                    </a:p>
                  </a:txBody>
                  <a:tcPr marL="4763" marR="4763" marT="4763" marB="0" anchor="b"/>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412172506"/>
                  </a:ext>
                </a:extLst>
              </a:tr>
              <a:tr h="377032">
                <a:tc>
                  <a:txBody>
                    <a:bodyPr/>
                    <a:lstStyle/>
                    <a:p>
                      <a:pPr algn="ctr" fontAlgn="b"/>
                      <a:r>
                        <a:rPr lang="en-IE" sz="1100" u="none" strike="noStrike">
                          <a:effectLst/>
                        </a:rPr>
                        <a:t>N/S</a:t>
                      </a:r>
                      <a:endParaRPr lang="en-IE" sz="11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E/W</a:t>
                      </a:r>
                      <a:endParaRPr lang="en-IE" sz="11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Contract</a:t>
                      </a:r>
                      <a:endParaRPr lang="en-IE" sz="11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By</a:t>
                      </a:r>
                      <a:endParaRPr lang="en-IE" sz="11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N/S</a:t>
                      </a:r>
                      <a:endParaRPr lang="en-IE" sz="11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E/W</a:t>
                      </a:r>
                      <a:endParaRPr lang="en-IE" sz="11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N/S rank</a:t>
                      </a:r>
                      <a:endParaRPr lang="en-IE" sz="11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MPs</a:t>
                      </a:r>
                      <a:endParaRPr lang="en-IE" sz="1100" b="1"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2797444063"/>
                  </a:ext>
                </a:extLst>
              </a:tr>
              <a:tr h="377032">
                <a:tc>
                  <a:txBody>
                    <a:bodyPr/>
                    <a:lstStyle/>
                    <a:p>
                      <a:pPr algn="ctr" fontAlgn="b"/>
                      <a:r>
                        <a:rPr lang="en-IE" sz="1100" u="none" strike="noStrike">
                          <a:effectLst/>
                        </a:rPr>
                        <a:t>1</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7</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3NT</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N</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400</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2</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9</a:t>
                      </a:r>
                      <a:endParaRPr lang="en-IE" sz="11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133304211"/>
                  </a:ext>
                </a:extLst>
              </a:tr>
              <a:tr h="377032">
                <a:tc>
                  <a:txBody>
                    <a:bodyPr/>
                    <a:lstStyle/>
                    <a:p>
                      <a:pPr algn="ctr" fontAlgn="b"/>
                      <a:r>
                        <a:rPr lang="en-IE" sz="1100" u="none" strike="noStrike">
                          <a:effectLst/>
                        </a:rPr>
                        <a:t>2</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2</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2H+1</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S</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140</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3</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7</a:t>
                      </a:r>
                      <a:endParaRPr lang="en-IE" sz="11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3111661436"/>
                  </a:ext>
                </a:extLst>
              </a:tr>
              <a:tr h="377032">
                <a:tc>
                  <a:txBody>
                    <a:bodyPr/>
                    <a:lstStyle/>
                    <a:p>
                      <a:pPr algn="ctr" fontAlgn="b"/>
                      <a:r>
                        <a:rPr lang="en-IE" sz="1100" u="none" strike="noStrike">
                          <a:effectLst/>
                        </a:rPr>
                        <a:t>3</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4</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3NT-1</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S</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50</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5</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5</a:t>
                      </a:r>
                      <a:endParaRPr lang="en-IE" sz="11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2161908494"/>
                  </a:ext>
                </a:extLst>
              </a:tr>
              <a:tr h="377032">
                <a:tc>
                  <a:txBody>
                    <a:bodyPr/>
                    <a:lstStyle/>
                    <a:p>
                      <a:pPr algn="ctr" fontAlgn="b"/>
                      <a:r>
                        <a:rPr lang="en-IE" sz="1100" u="none" strike="noStrike">
                          <a:effectLst/>
                        </a:rPr>
                        <a:t>4</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6</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4H-2</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N</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100</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6</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3</a:t>
                      </a:r>
                      <a:endParaRPr lang="en-IE" sz="11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2275448396"/>
                  </a:ext>
                </a:extLst>
              </a:tr>
              <a:tr h="377032">
                <a:tc>
                  <a:txBody>
                    <a:bodyPr/>
                    <a:lstStyle/>
                    <a:p>
                      <a:pPr algn="ctr" fontAlgn="b"/>
                      <a:r>
                        <a:rPr lang="en-IE" sz="1100" u="none" strike="noStrike">
                          <a:effectLst/>
                        </a:rPr>
                        <a:t>5</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1</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3D</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E</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110</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7</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1</a:t>
                      </a:r>
                      <a:endParaRPr lang="en-IE" sz="11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4071168901"/>
                  </a:ext>
                </a:extLst>
              </a:tr>
              <a:tr h="377032">
                <a:tc>
                  <a:txBody>
                    <a:bodyPr/>
                    <a:lstStyle/>
                    <a:p>
                      <a:pPr algn="ctr" fontAlgn="b"/>
                      <a:r>
                        <a:rPr lang="en-IE" sz="1100" u="none" strike="noStrike">
                          <a:effectLst/>
                        </a:rPr>
                        <a:t>6</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3</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3NT+1</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N</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430</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1</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11</a:t>
                      </a:r>
                      <a:endParaRPr lang="en-IE" sz="11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614796815"/>
                  </a:ext>
                </a:extLst>
              </a:tr>
              <a:tr h="377032">
                <a:tc>
                  <a:txBody>
                    <a:bodyPr/>
                    <a:lstStyle/>
                    <a:p>
                      <a:pPr algn="ctr" fontAlgn="b"/>
                      <a:r>
                        <a:rPr lang="en-IE" sz="1100" u="none" strike="noStrike">
                          <a:effectLst/>
                        </a:rPr>
                        <a:t>7</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5</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Av/Av</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N</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50%</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Average</a:t>
                      </a:r>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a:effectLst/>
                        </a:rPr>
                        <a:t>6</a:t>
                      </a:r>
                      <a:endParaRPr lang="en-IE" sz="11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2686155394"/>
                  </a:ext>
                </a:extLst>
              </a:tr>
              <a:tr h="377032">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IE" sz="11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IE" sz="1100" u="none" strike="noStrike">
                          <a:effectLst/>
                        </a:rPr>
                        <a:t>Check Sum</a:t>
                      </a:r>
                      <a:endParaRPr lang="en-IE" sz="11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IE" sz="1100" u="none" strike="noStrike" dirty="0">
                          <a:effectLst/>
                        </a:rPr>
                        <a:t>42</a:t>
                      </a:r>
                      <a:endParaRPr lang="en-IE" sz="11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2893404452"/>
                  </a:ext>
                </a:extLst>
              </a:tr>
            </a:tbl>
          </a:graphicData>
        </a:graphic>
      </p:graphicFrame>
    </p:spTree>
    <p:extLst>
      <p:ext uri="{BB962C8B-B14F-4D97-AF65-F5344CB8AC3E}">
        <p14:creationId xmlns:p14="http://schemas.microsoft.com/office/powerpoint/2010/main" val="41755597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50083-A5CE-4399-A5BE-CE7941B1BE0C}"/>
              </a:ext>
            </a:extLst>
          </p:cNvPr>
          <p:cNvSpPr>
            <a:spLocks noGrp="1"/>
          </p:cNvSpPr>
          <p:nvPr>
            <p:ph type="title"/>
          </p:nvPr>
        </p:nvSpPr>
        <p:spPr/>
        <p:txBody>
          <a:bodyPr/>
          <a:lstStyle/>
          <a:p>
            <a:r>
              <a:rPr lang="en-IE" dirty="0"/>
              <a:t>The </a:t>
            </a:r>
            <a:r>
              <a:rPr lang="en-IE" dirty="0" err="1"/>
              <a:t>Neuberg</a:t>
            </a:r>
            <a:r>
              <a:rPr lang="en-IE" dirty="0"/>
              <a:t> Formula</a:t>
            </a:r>
          </a:p>
        </p:txBody>
      </p:sp>
      <p:sp>
        <p:nvSpPr>
          <p:cNvPr id="3" name="Content Placeholder 2">
            <a:extLst>
              <a:ext uri="{FF2B5EF4-FFF2-40B4-BE49-F238E27FC236}">
                <a16:creationId xmlns:a16="http://schemas.microsoft.com/office/drawing/2014/main" id="{7F5C7EEC-2F4C-4037-84A2-6791EB302012}"/>
              </a:ext>
            </a:extLst>
          </p:cNvPr>
          <p:cNvSpPr>
            <a:spLocks noGrp="1"/>
          </p:cNvSpPr>
          <p:nvPr>
            <p:ph idx="1"/>
          </p:nvPr>
        </p:nvSpPr>
        <p:spPr/>
        <p:txBody>
          <a:bodyPr/>
          <a:lstStyle/>
          <a:p>
            <a:r>
              <a:rPr lang="en-IE" dirty="0"/>
              <a:t>Match Points = ((M x E) + (E – A)) / A</a:t>
            </a:r>
          </a:p>
          <a:p>
            <a:pPr marL="0" indent="0">
              <a:buNone/>
            </a:pPr>
            <a:endParaRPr lang="en-IE" dirty="0"/>
          </a:p>
          <a:p>
            <a:pPr lvl="1"/>
            <a:r>
              <a:rPr lang="en-IE" dirty="0"/>
              <a:t>M is match points considered in isolation</a:t>
            </a:r>
          </a:p>
          <a:p>
            <a:pPr lvl="1"/>
            <a:r>
              <a:rPr lang="en-IE" dirty="0"/>
              <a:t>E is the Expected number of Sc</a:t>
            </a:r>
            <a:r>
              <a:rPr lang="en-US" dirty="0"/>
              <a:t>ores</a:t>
            </a:r>
            <a:endParaRPr lang="en-IE" dirty="0"/>
          </a:p>
          <a:p>
            <a:pPr lvl="1"/>
            <a:r>
              <a:rPr lang="en-IE" dirty="0"/>
              <a:t>A is the Actual number of Scores</a:t>
            </a:r>
          </a:p>
        </p:txBody>
      </p:sp>
    </p:spTree>
    <p:extLst>
      <p:ext uri="{BB962C8B-B14F-4D97-AF65-F5344CB8AC3E}">
        <p14:creationId xmlns:p14="http://schemas.microsoft.com/office/powerpoint/2010/main" val="11457683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28839-9171-2370-0F3F-134B1BD47C34}"/>
              </a:ext>
            </a:extLst>
          </p:cNvPr>
          <p:cNvSpPr>
            <a:spLocks noGrp="1"/>
          </p:cNvSpPr>
          <p:nvPr>
            <p:ph type="title"/>
          </p:nvPr>
        </p:nvSpPr>
        <p:spPr/>
        <p:txBody>
          <a:bodyPr/>
          <a:lstStyle/>
          <a:p>
            <a:r>
              <a:rPr lang="en-US" dirty="0"/>
              <a:t>Computer Scoring</a:t>
            </a:r>
          </a:p>
        </p:txBody>
      </p:sp>
      <p:sp>
        <p:nvSpPr>
          <p:cNvPr id="3" name="Content Placeholder 2">
            <a:extLst>
              <a:ext uri="{FF2B5EF4-FFF2-40B4-BE49-F238E27FC236}">
                <a16:creationId xmlns:a16="http://schemas.microsoft.com/office/drawing/2014/main" id="{2A8B183E-FF91-7CC8-BAC9-A8EE5EDC542D}"/>
              </a:ext>
            </a:extLst>
          </p:cNvPr>
          <p:cNvSpPr>
            <a:spLocks noGrp="1"/>
          </p:cNvSpPr>
          <p:nvPr>
            <p:ph idx="1"/>
          </p:nvPr>
        </p:nvSpPr>
        <p:spPr/>
        <p:txBody>
          <a:bodyPr/>
          <a:lstStyle/>
          <a:p>
            <a:r>
              <a:rPr lang="en-US" dirty="0" err="1"/>
              <a:t>EBUScore</a:t>
            </a:r>
            <a:r>
              <a:rPr lang="en-US" dirty="0"/>
              <a:t> or </a:t>
            </a:r>
            <a:r>
              <a:rPr lang="en-US" dirty="0" err="1"/>
              <a:t>ScoreBridge</a:t>
            </a:r>
            <a:endParaRPr lang="en-US" dirty="0"/>
          </a:p>
          <a:p>
            <a:r>
              <a:rPr lang="en-US" dirty="0"/>
              <a:t>You can enter either the numeric score or the contract details in either.</a:t>
            </a:r>
          </a:p>
          <a:p>
            <a:r>
              <a:rPr lang="en-US" dirty="0"/>
              <a:t>I strongly recommend the latter because:</a:t>
            </a:r>
          </a:p>
          <a:p>
            <a:pPr lvl="1"/>
            <a:r>
              <a:rPr lang="en-US" dirty="0"/>
              <a:t>The system will generate the numeric score which can act as a cross-check.</a:t>
            </a:r>
          </a:p>
          <a:p>
            <a:pPr lvl="1"/>
            <a:r>
              <a:rPr lang="en-US" dirty="0"/>
              <a:t>Your results will include contract details.</a:t>
            </a:r>
          </a:p>
          <a:p>
            <a:pPr lvl="1"/>
            <a:r>
              <a:rPr lang="en-US" dirty="0"/>
              <a:t>If you are feeling energetic, you can also enter the opening lead.</a:t>
            </a:r>
          </a:p>
        </p:txBody>
      </p:sp>
    </p:spTree>
    <p:extLst>
      <p:ext uri="{BB962C8B-B14F-4D97-AF65-F5344CB8AC3E}">
        <p14:creationId xmlns:p14="http://schemas.microsoft.com/office/powerpoint/2010/main" val="161358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78B7E-BF52-3446-AB0C-01BAEA7D0704}"/>
              </a:ext>
            </a:extLst>
          </p:cNvPr>
          <p:cNvSpPr>
            <a:spLocks noGrp="1"/>
          </p:cNvSpPr>
          <p:nvPr>
            <p:ph type="title"/>
          </p:nvPr>
        </p:nvSpPr>
        <p:spPr/>
        <p:txBody>
          <a:bodyPr/>
          <a:lstStyle/>
          <a:p>
            <a:r>
              <a:rPr lang="en-US" dirty="0"/>
              <a:t>Wireless Scoring - How it  Works</a:t>
            </a:r>
          </a:p>
        </p:txBody>
      </p:sp>
      <p:pic>
        <p:nvPicPr>
          <p:cNvPr id="5" name="Content Placeholder 4">
            <a:extLst>
              <a:ext uri="{FF2B5EF4-FFF2-40B4-BE49-F238E27FC236}">
                <a16:creationId xmlns:a16="http://schemas.microsoft.com/office/drawing/2014/main" id="{138E4F1C-18C2-0041-A4FD-4503E640A8F3}"/>
              </a:ext>
            </a:extLst>
          </p:cNvPr>
          <p:cNvPicPr>
            <a:picLocks noGrp="1" noChangeAspect="1"/>
          </p:cNvPicPr>
          <p:nvPr>
            <p:ph idx="1"/>
          </p:nvPr>
        </p:nvPicPr>
        <p:blipFill>
          <a:blip r:embed="rId2"/>
          <a:stretch>
            <a:fillRect/>
          </a:stretch>
        </p:blipFill>
        <p:spPr>
          <a:xfrm>
            <a:off x="838200" y="2156965"/>
            <a:ext cx="10515600" cy="3688657"/>
          </a:xfrm>
        </p:spPr>
      </p:pic>
    </p:spTree>
    <p:extLst>
      <p:ext uri="{BB962C8B-B14F-4D97-AF65-F5344CB8AC3E}">
        <p14:creationId xmlns:p14="http://schemas.microsoft.com/office/powerpoint/2010/main" val="13705497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BFB4B-FD89-B443-B29B-819D7B26681A}"/>
              </a:ext>
            </a:extLst>
          </p:cNvPr>
          <p:cNvSpPr>
            <a:spLocks noGrp="1"/>
          </p:cNvSpPr>
          <p:nvPr>
            <p:ph type="title"/>
          </p:nvPr>
        </p:nvSpPr>
        <p:spPr/>
        <p:txBody>
          <a:bodyPr/>
          <a:lstStyle/>
          <a:p>
            <a:r>
              <a:rPr lang="en-US" dirty="0"/>
              <a:t>SOP</a:t>
            </a:r>
          </a:p>
        </p:txBody>
      </p:sp>
      <p:sp>
        <p:nvSpPr>
          <p:cNvPr id="3" name="Content Placeholder 2">
            <a:extLst>
              <a:ext uri="{FF2B5EF4-FFF2-40B4-BE49-F238E27FC236}">
                <a16:creationId xmlns:a16="http://schemas.microsoft.com/office/drawing/2014/main" id="{9BF511A6-0546-3B4F-BD79-34372CF2B2DF}"/>
              </a:ext>
            </a:extLst>
          </p:cNvPr>
          <p:cNvSpPr>
            <a:spLocks noGrp="1"/>
          </p:cNvSpPr>
          <p:nvPr>
            <p:ph idx="1"/>
          </p:nvPr>
        </p:nvSpPr>
        <p:spPr/>
        <p:txBody>
          <a:bodyPr>
            <a:normAutofit/>
          </a:bodyPr>
          <a:lstStyle/>
          <a:p>
            <a:r>
              <a:rPr lang="en-US" dirty="0"/>
              <a:t>Double Check you are Connected to the Mains</a:t>
            </a:r>
          </a:p>
          <a:p>
            <a:r>
              <a:rPr lang="en-US" dirty="0"/>
              <a:t>Launch Scoring Program</a:t>
            </a:r>
          </a:p>
          <a:p>
            <a:r>
              <a:rPr lang="en-US" dirty="0"/>
              <a:t>Create Event</a:t>
            </a:r>
          </a:p>
          <a:p>
            <a:r>
              <a:rPr lang="en-US" dirty="0"/>
              <a:t>Select Movement</a:t>
            </a:r>
          </a:p>
          <a:p>
            <a:r>
              <a:rPr lang="en-US" dirty="0"/>
              <a:t>Launch </a:t>
            </a:r>
            <a:r>
              <a:rPr lang="en-US" dirty="0" err="1"/>
              <a:t>Bridgemate</a:t>
            </a:r>
            <a:r>
              <a:rPr lang="en-US" dirty="0"/>
              <a:t> Control Software</a:t>
            </a:r>
          </a:p>
          <a:p>
            <a:r>
              <a:rPr lang="en-US" dirty="0"/>
              <a:t>Hopefully, forget about it until end</a:t>
            </a:r>
          </a:p>
        </p:txBody>
      </p:sp>
    </p:spTree>
    <p:extLst>
      <p:ext uri="{BB962C8B-B14F-4D97-AF65-F5344CB8AC3E}">
        <p14:creationId xmlns:p14="http://schemas.microsoft.com/office/powerpoint/2010/main" val="397569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C55DF-C663-F64A-840E-9ACBE3949ABB}"/>
              </a:ext>
            </a:extLst>
          </p:cNvPr>
          <p:cNvSpPr>
            <a:spLocks noGrp="1"/>
          </p:cNvSpPr>
          <p:nvPr>
            <p:ph type="title"/>
          </p:nvPr>
        </p:nvSpPr>
        <p:spPr/>
        <p:txBody>
          <a:bodyPr/>
          <a:lstStyle/>
          <a:p>
            <a:r>
              <a:rPr lang="en-US" dirty="0"/>
              <a:t>But you only need two!!</a:t>
            </a:r>
          </a:p>
        </p:txBody>
      </p:sp>
      <p:pic>
        <p:nvPicPr>
          <p:cNvPr id="5" name="Content Placeholder 4">
            <a:extLst>
              <a:ext uri="{FF2B5EF4-FFF2-40B4-BE49-F238E27FC236}">
                <a16:creationId xmlns:a16="http://schemas.microsoft.com/office/drawing/2014/main" id="{01D45E23-B3F1-3F40-BB51-7907D263E827}"/>
              </a:ext>
            </a:extLst>
          </p:cNvPr>
          <p:cNvPicPr>
            <a:picLocks noGrp="1" noChangeAspect="1"/>
          </p:cNvPicPr>
          <p:nvPr>
            <p:ph idx="1"/>
          </p:nvPr>
        </p:nvPicPr>
        <p:blipFill>
          <a:blip r:embed="rId2"/>
          <a:stretch>
            <a:fillRect/>
          </a:stretch>
        </p:blipFill>
        <p:spPr>
          <a:xfrm rot="5400000">
            <a:off x="3919538" y="1825625"/>
            <a:ext cx="4352925" cy="4352925"/>
          </a:xfrm>
        </p:spPr>
      </p:pic>
    </p:spTree>
    <p:extLst>
      <p:ext uri="{BB962C8B-B14F-4D97-AF65-F5344CB8AC3E}">
        <p14:creationId xmlns:p14="http://schemas.microsoft.com/office/powerpoint/2010/main" val="5337620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1E4AA-1666-F947-900B-C8535AA70CA4}"/>
              </a:ext>
            </a:extLst>
          </p:cNvPr>
          <p:cNvSpPr>
            <a:spLocks noGrp="1"/>
          </p:cNvSpPr>
          <p:nvPr>
            <p:ph type="title"/>
          </p:nvPr>
        </p:nvSpPr>
        <p:spPr/>
        <p:txBody>
          <a:bodyPr/>
          <a:lstStyle/>
          <a:p>
            <a:r>
              <a:rPr lang="en-US" dirty="0"/>
              <a:t>What can go Wrong?</a:t>
            </a:r>
          </a:p>
        </p:txBody>
      </p:sp>
      <p:sp>
        <p:nvSpPr>
          <p:cNvPr id="3" name="Content Placeholder 2">
            <a:extLst>
              <a:ext uri="{FF2B5EF4-FFF2-40B4-BE49-F238E27FC236}">
                <a16:creationId xmlns:a16="http://schemas.microsoft.com/office/drawing/2014/main" id="{22A1B77A-59B7-1A4B-A7B1-1F7F4B0CB5E4}"/>
              </a:ext>
            </a:extLst>
          </p:cNvPr>
          <p:cNvSpPr>
            <a:spLocks noGrp="1"/>
          </p:cNvSpPr>
          <p:nvPr>
            <p:ph idx="1"/>
          </p:nvPr>
        </p:nvSpPr>
        <p:spPr/>
        <p:txBody>
          <a:bodyPr/>
          <a:lstStyle/>
          <a:p>
            <a:r>
              <a:rPr lang="en-US" dirty="0"/>
              <a:t>You put in the Wrong Movement</a:t>
            </a:r>
          </a:p>
          <a:p>
            <a:pPr lvl="1"/>
            <a:r>
              <a:rPr lang="en-US" dirty="0"/>
              <a:t>Poor communication with TD</a:t>
            </a:r>
          </a:p>
          <a:p>
            <a:pPr lvl="1"/>
            <a:r>
              <a:rPr lang="en-US" dirty="0"/>
              <a:t>Forget it’s a Single Winner Mitchell</a:t>
            </a:r>
          </a:p>
          <a:p>
            <a:pPr lvl="1"/>
            <a:r>
              <a:rPr lang="en-US" dirty="0"/>
              <a:t>You put the movement in too early</a:t>
            </a:r>
          </a:p>
          <a:p>
            <a:r>
              <a:rPr lang="en-US" dirty="0"/>
              <a:t>Someone Arrives Late</a:t>
            </a:r>
          </a:p>
          <a:p>
            <a:r>
              <a:rPr lang="en-US" dirty="0"/>
              <a:t>What do you do to cure it</a:t>
            </a:r>
          </a:p>
          <a:p>
            <a:pPr lvl="1"/>
            <a:r>
              <a:rPr lang="en-US" dirty="0"/>
              <a:t>Delete the event</a:t>
            </a:r>
          </a:p>
          <a:p>
            <a:pPr lvl="1"/>
            <a:r>
              <a:rPr lang="en-US" dirty="0"/>
              <a:t>Re-enter</a:t>
            </a:r>
          </a:p>
          <a:p>
            <a:pPr lvl="1"/>
            <a:r>
              <a:rPr lang="en-US" dirty="0"/>
              <a:t>Create New Database</a:t>
            </a:r>
          </a:p>
          <a:p>
            <a:pPr lvl="1"/>
            <a:r>
              <a:rPr lang="en-US" dirty="0"/>
              <a:t>Players must re-enter their numbers and early scores</a:t>
            </a:r>
          </a:p>
        </p:txBody>
      </p:sp>
    </p:spTree>
    <p:extLst>
      <p:ext uri="{BB962C8B-B14F-4D97-AF65-F5344CB8AC3E}">
        <p14:creationId xmlns:p14="http://schemas.microsoft.com/office/powerpoint/2010/main" val="332056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F7FEF-B4BD-C142-94CF-9C94D3ED5AA2}"/>
              </a:ext>
            </a:extLst>
          </p:cNvPr>
          <p:cNvSpPr>
            <a:spLocks noGrp="1"/>
          </p:cNvSpPr>
          <p:nvPr>
            <p:ph type="title"/>
          </p:nvPr>
        </p:nvSpPr>
        <p:spPr/>
        <p:txBody>
          <a:bodyPr/>
          <a:lstStyle/>
          <a:p>
            <a:r>
              <a:rPr lang="en-US" dirty="0"/>
              <a:t>During Competition</a:t>
            </a:r>
          </a:p>
        </p:txBody>
      </p:sp>
      <p:sp>
        <p:nvSpPr>
          <p:cNvPr id="3" name="Content Placeholder 2">
            <a:extLst>
              <a:ext uri="{FF2B5EF4-FFF2-40B4-BE49-F238E27FC236}">
                <a16:creationId xmlns:a16="http://schemas.microsoft.com/office/drawing/2014/main" id="{53B8E98D-B1DE-D444-9B76-0292EBD04AA5}"/>
              </a:ext>
            </a:extLst>
          </p:cNvPr>
          <p:cNvSpPr>
            <a:spLocks noGrp="1"/>
          </p:cNvSpPr>
          <p:nvPr>
            <p:ph idx="1"/>
          </p:nvPr>
        </p:nvSpPr>
        <p:spPr/>
        <p:txBody>
          <a:bodyPr/>
          <a:lstStyle/>
          <a:p>
            <a:r>
              <a:rPr lang="en-US" dirty="0"/>
              <a:t>Wrong Name or Name Omitted – Fix at any table OR record on paper</a:t>
            </a:r>
          </a:p>
          <a:p>
            <a:r>
              <a:rPr lang="en-US" dirty="0"/>
              <a:t>Wrong Score – Fix at table using TD menu OR record on paper</a:t>
            </a:r>
          </a:p>
          <a:p>
            <a:pPr lvl="1"/>
            <a:r>
              <a:rPr lang="en-US" dirty="0"/>
              <a:t>Simple error in score</a:t>
            </a:r>
          </a:p>
          <a:p>
            <a:pPr lvl="1"/>
            <a:r>
              <a:rPr lang="en-US" dirty="0"/>
              <a:t>Omitting Double</a:t>
            </a:r>
          </a:p>
          <a:p>
            <a:pPr lvl="1"/>
            <a:r>
              <a:rPr lang="en-US" dirty="0"/>
              <a:t>Playing in Wrong Order</a:t>
            </a:r>
          </a:p>
          <a:p>
            <a:r>
              <a:rPr lang="en-US" dirty="0"/>
              <a:t>Assigning Adjusted Scores, Pass Outs, Not Played – </a:t>
            </a:r>
            <a:r>
              <a:rPr lang="en-US" dirty="0" err="1"/>
              <a:t>Bridgemate</a:t>
            </a:r>
            <a:endParaRPr lang="en-US" dirty="0"/>
          </a:p>
          <a:p>
            <a:r>
              <a:rPr lang="en-US" dirty="0"/>
              <a:t>Accidentally close Scoring Program or BCS</a:t>
            </a:r>
          </a:p>
          <a:p>
            <a:r>
              <a:rPr lang="en-US" dirty="0"/>
              <a:t>Hardware Problems</a:t>
            </a:r>
          </a:p>
        </p:txBody>
      </p:sp>
    </p:spTree>
    <p:extLst>
      <p:ext uri="{BB962C8B-B14F-4D97-AF65-F5344CB8AC3E}">
        <p14:creationId xmlns:p14="http://schemas.microsoft.com/office/powerpoint/2010/main" val="175260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256B7-010A-2349-BB7E-82A4932C1136}"/>
              </a:ext>
            </a:extLst>
          </p:cNvPr>
          <p:cNvSpPr>
            <a:spLocks noGrp="1"/>
          </p:cNvSpPr>
          <p:nvPr>
            <p:ph type="title"/>
          </p:nvPr>
        </p:nvSpPr>
        <p:spPr/>
        <p:txBody>
          <a:bodyPr/>
          <a:lstStyle/>
          <a:p>
            <a:r>
              <a:rPr lang="en-US" dirty="0"/>
              <a:t>Hardware Problems</a:t>
            </a:r>
          </a:p>
        </p:txBody>
      </p:sp>
      <p:sp>
        <p:nvSpPr>
          <p:cNvPr id="3" name="Content Placeholder 2">
            <a:extLst>
              <a:ext uri="{FF2B5EF4-FFF2-40B4-BE49-F238E27FC236}">
                <a16:creationId xmlns:a16="http://schemas.microsoft.com/office/drawing/2014/main" id="{41B574DD-07CF-C243-B831-66004F72BC9B}"/>
              </a:ext>
            </a:extLst>
          </p:cNvPr>
          <p:cNvSpPr>
            <a:spLocks noGrp="1"/>
          </p:cNvSpPr>
          <p:nvPr>
            <p:ph idx="1"/>
          </p:nvPr>
        </p:nvSpPr>
        <p:spPr/>
        <p:txBody>
          <a:bodyPr/>
          <a:lstStyle/>
          <a:p>
            <a:r>
              <a:rPr lang="en-US" dirty="0"/>
              <a:t>Individual </a:t>
            </a:r>
            <a:r>
              <a:rPr lang="en-US" dirty="0" err="1"/>
              <a:t>Bridgemate</a:t>
            </a:r>
            <a:r>
              <a:rPr lang="en-US" dirty="0"/>
              <a:t> Dies – Replace it with spare</a:t>
            </a:r>
          </a:p>
          <a:p>
            <a:r>
              <a:rPr lang="en-US" dirty="0"/>
              <a:t>Computer Dies but </a:t>
            </a:r>
            <a:r>
              <a:rPr lang="en-US" dirty="0" err="1"/>
              <a:t>Bridgemates</a:t>
            </a:r>
            <a:r>
              <a:rPr lang="en-US" dirty="0"/>
              <a:t> are working fine</a:t>
            </a:r>
          </a:p>
          <a:p>
            <a:pPr lvl="1"/>
            <a:r>
              <a:rPr lang="en-US" dirty="0"/>
              <a:t>Continue Game. Ensure Server is not turned off at end of session</a:t>
            </a:r>
          </a:p>
          <a:p>
            <a:r>
              <a:rPr lang="en-US" dirty="0" err="1"/>
              <a:t>Bridgemates</a:t>
            </a:r>
            <a:r>
              <a:rPr lang="en-US" dirty="0"/>
              <a:t> Stop Working</a:t>
            </a:r>
          </a:p>
          <a:p>
            <a:pPr lvl="1"/>
            <a:r>
              <a:rPr lang="en-US" dirty="0"/>
              <a:t>Go to Paper. The competition up to point of failure should be ok</a:t>
            </a:r>
          </a:p>
        </p:txBody>
      </p:sp>
    </p:spTree>
    <p:extLst>
      <p:ext uri="{BB962C8B-B14F-4D97-AF65-F5344CB8AC3E}">
        <p14:creationId xmlns:p14="http://schemas.microsoft.com/office/powerpoint/2010/main" val="247967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1CC1F-9440-734C-B933-CBA311D545A5}"/>
              </a:ext>
            </a:extLst>
          </p:cNvPr>
          <p:cNvSpPr>
            <a:spLocks noGrp="1"/>
          </p:cNvSpPr>
          <p:nvPr>
            <p:ph type="title"/>
          </p:nvPr>
        </p:nvSpPr>
        <p:spPr/>
        <p:txBody>
          <a:bodyPr/>
          <a:lstStyle/>
          <a:p>
            <a:r>
              <a:rPr lang="en-US" dirty="0"/>
              <a:t>Change Table or Section (1 of 4)</a:t>
            </a:r>
          </a:p>
        </p:txBody>
      </p:sp>
      <p:pic>
        <p:nvPicPr>
          <p:cNvPr id="8" name="Content Placeholder 7">
            <a:extLst>
              <a:ext uri="{FF2B5EF4-FFF2-40B4-BE49-F238E27FC236}">
                <a16:creationId xmlns:a16="http://schemas.microsoft.com/office/drawing/2014/main" id="{529DBFE3-C026-2C47-BCA1-FACC1ADBB62B}"/>
              </a:ext>
            </a:extLst>
          </p:cNvPr>
          <p:cNvPicPr>
            <a:picLocks noGrp="1" noChangeAspect="1"/>
          </p:cNvPicPr>
          <p:nvPr>
            <p:ph idx="1"/>
          </p:nvPr>
        </p:nvPicPr>
        <p:blipFill>
          <a:blip r:embed="rId2"/>
          <a:stretch>
            <a:fillRect/>
          </a:stretch>
        </p:blipFill>
        <p:spPr>
          <a:xfrm rot="5400000">
            <a:off x="6096000" y="1846646"/>
            <a:ext cx="4352925" cy="4352925"/>
          </a:xfrm>
        </p:spPr>
      </p:pic>
      <p:sp>
        <p:nvSpPr>
          <p:cNvPr id="9" name="TextBox 8">
            <a:extLst>
              <a:ext uri="{FF2B5EF4-FFF2-40B4-BE49-F238E27FC236}">
                <a16:creationId xmlns:a16="http://schemas.microsoft.com/office/drawing/2014/main" id="{4B38B15A-CB85-694A-A826-EBB781A1CA28}"/>
              </a:ext>
            </a:extLst>
          </p:cNvPr>
          <p:cNvSpPr txBox="1"/>
          <p:nvPr/>
        </p:nvSpPr>
        <p:spPr>
          <a:xfrm>
            <a:off x="1954924" y="3689131"/>
            <a:ext cx="3026979" cy="646331"/>
          </a:xfrm>
          <a:prstGeom prst="rect">
            <a:avLst/>
          </a:prstGeom>
          <a:noFill/>
        </p:spPr>
        <p:txBody>
          <a:bodyPr wrap="square" rtlCol="0">
            <a:spAutoFit/>
          </a:bodyPr>
          <a:lstStyle/>
          <a:p>
            <a:r>
              <a:rPr lang="en-US" dirty="0"/>
              <a:t>Start the </a:t>
            </a:r>
            <a:r>
              <a:rPr lang="en-US" dirty="0" err="1"/>
              <a:t>Bridgemate</a:t>
            </a:r>
            <a:r>
              <a:rPr lang="en-US" dirty="0"/>
              <a:t> and press the “Setup” softkey.</a:t>
            </a:r>
          </a:p>
        </p:txBody>
      </p:sp>
    </p:spTree>
    <p:extLst>
      <p:ext uri="{BB962C8B-B14F-4D97-AF65-F5344CB8AC3E}">
        <p14:creationId xmlns:p14="http://schemas.microsoft.com/office/powerpoint/2010/main" val="6034637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51DFF-9714-6845-AFC7-A011C1830B50}"/>
              </a:ext>
            </a:extLst>
          </p:cNvPr>
          <p:cNvSpPr>
            <a:spLocks noGrp="1"/>
          </p:cNvSpPr>
          <p:nvPr>
            <p:ph type="title"/>
          </p:nvPr>
        </p:nvSpPr>
        <p:spPr/>
        <p:txBody>
          <a:bodyPr/>
          <a:lstStyle/>
          <a:p>
            <a:r>
              <a:rPr lang="en-US" dirty="0"/>
              <a:t>Change Table or Section (2 of 4)</a:t>
            </a:r>
          </a:p>
        </p:txBody>
      </p:sp>
      <p:pic>
        <p:nvPicPr>
          <p:cNvPr id="6" name="Content Placeholder 5">
            <a:extLst>
              <a:ext uri="{FF2B5EF4-FFF2-40B4-BE49-F238E27FC236}">
                <a16:creationId xmlns:a16="http://schemas.microsoft.com/office/drawing/2014/main" id="{6A71CE2A-1CE2-814B-8727-76AF6908AB33}"/>
              </a:ext>
            </a:extLst>
          </p:cNvPr>
          <p:cNvPicPr>
            <a:picLocks noGrp="1" noChangeAspect="1"/>
          </p:cNvPicPr>
          <p:nvPr>
            <p:ph idx="1"/>
          </p:nvPr>
        </p:nvPicPr>
        <p:blipFill>
          <a:blip r:embed="rId2"/>
          <a:stretch>
            <a:fillRect/>
          </a:stretch>
        </p:blipFill>
        <p:spPr>
          <a:xfrm rot="5400000">
            <a:off x="6096000" y="1804605"/>
            <a:ext cx="4352925" cy="4352925"/>
          </a:xfrm>
        </p:spPr>
      </p:pic>
      <p:sp>
        <p:nvSpPr>
          <p:cNvPr id="7" name="TextBox 6">
            <a:extLst>
              <a:ext uri="{FF2B5EF4-FFF2-40B4-BE49-F238E27FC236}">
                <a16:creationId xmlns:a16="http://schemas.microsoft.com/office/drawing/2014/main" id="{C2FD44A8-B289-F447-9EC3-E821BD9984F0}"/>
              </a:ext>
            </a:extLst>
          </p:cNvPr>
          <p:cNvSpPr txBox="1"/>
          <p:nvPr/>
        </p:nvSpPr>
        <p:spPr>
          <a:xfrm>
            <a:off x="1797269" y="3321269"/>
            <a:ext cx="2570512" cy="369332"/>
          </a:xfrm>
          <a:prstGeom prst="rect">
            <a:avLst/>
          </a:prstGeom>
          <a:noFill/>
        </p:spPr>
        <p:txBody>
          <a:bodyPr wrap="none" rtlCol="0">
            <a:spAutoFit/>
          </a:bodyPr>
          <a:lstStyle/>
          <a:p>
            <a:r>
              <a:rPr lang="en-US" dirty="0"/>
              <a:t>Enter the Setup PIN (749)</a:t>
            </a:r>
          </a:p>
        </p:txBody>
      </p:sp>
    </p:spTree>
    <p:extLst>
      <p:ext uri="{BB962C8B-B14F-4D97-AF65-F5344CB8AC3E}">
        <p14:creationId xmlns:p14="http://schemas.microsoft.com/office/powerpoint/2010/main" val="15194201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AD882-226C-2D47-9863-4DCA6758CB22}"/>
              </a:ext>
            </a:extLst>
          </p:cNvPr>
          <p:cNvSpPr>
            <a:spLocks noGrp="1"/>
          </p:cNvSpPr>
          <p:nvPr>
            <p:ph type="title"/>
          </p:nvPr>
        </p:nvSpPr>
        <p:spPr/>
        <p:txBody>
          <a:bodyPr/>
          <a:lstStyle/>
          <a:p>
            <a:r>
              <a:rPr lang="en-US" dirty="0"/>
              <a:t>Change Table or Section (3 of 4)</a:t>
            </a:r>
          </a:p>
        </p:txBody>
      </p:sp>
      <p:pic>
        <p:nvPicPr>
          <p:cNvPr id="7" name="Content Placeholder 6">
            <a:extLst>
              <a:ext uri="{FF2B5EF4-FFF2-40B4-BE49-F238E27FC236}">
                <a16:creationId xmlns:a16="http://schemas.microsoft.com/office/drawing/2014/main" id="{0DB78E4F-C58B-D049-9857-4226711F1BC9}"/>
              </a:ext>
            </a:extLst>
          </p:cNvPr>
          <p:cNvPicPr>
            <a:picLocks noGrp="1" noChangeAspect="1"/>
          </p:cNvPicPr>
          <p:nvPr>
            <p:ph idx="1"/>
          </p:nvPr>
        </p:nvPicPr>
        <p:blipFill>
          <a:blip r:embed="rId2"/>
          <a:stretch>
            <a:fillRect/>
          </a:stretch>
        </p:blipFill>
        <p:spPr>
          <a:xfrm rot="5400000">
            <a:off x="5842931" y="1836135"/>
            <a:ext cx="4352925" cy="4352925"/>
          </a:xfrm>
        </p:spPr>
      </p:pic>
      <p:sp>
        <p:nvSpPr>
          <p:cNvPr id="8" name="TextBox 7">
            <a:extLst>
              <a:ext uri="{FF2B5EF4-FFF2-40B4-BE49-F238E27FC236}">
                <a16:creationId xmlns:a16="http://schemas.microsoft.com/office/drawing/2014/main" id="{F6116BF1-01F3-8B43-A2F5-EF507A6E693D}"/>
              </a:ext>
            </a:extLst>
          </p:cNvPr>
          <p:cNvSpPr txBox="1"/>
          <p:nvPr/>
        </p:nvSpPr>
        <p:spPr>
          <a:xfrm>
            <a:off x="1618594" y="3457903"/>
            <a:ext cx="3531476" cy="1200329"/>
          </a:xfrm>
          <a:prstGeom prst="rect">
            <a:avLst/>
          </a:prstGeom>
          <a:noFill/>
        </p:spPr>
        <p:txBody>
          <a:bodyPr wrap="square" rtlCol="0">
            <a:spAutoFit/>
          </a:bodyPr>
          <a:lstStyle/>
          <a:p>
            <a:r>
              <a:rPr lang="en-US" dirty="0"/>
              <a:t>Use Arrow Softkeys to navigate the menu and the + and – </a:t>
            </a:r>
            <a:r>
              <a:rPr lang="en-US" dirty="0" err="1"/>
              <a:t>Hardkeys</a:t>
            </a:r>
            <a:r>
              <a:rPr lang="en-US" dirty="0"/>
              <a:t> to change entries. When finished, press the “Back” softkey</a:t>
            </a:r>
          </a:p>
        </p:txBody>
      </p:sp>
    </p:spTree>
    <p:extLst>
      <p:ext uri="{BB962C8B-B14F-4D97-AF65-F5344CB8AC3E}">
        <p14:creationId xmlns:p14="http://schemas.microsoft.com/office/powerpoint/2010/main" val="32339383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B4B9F-FD68-EE4B-96B2-53654BB3C161}"/>
              </a:ext>
            </a:extLst>
          </p:cNvPr>
          <p:cNvSpPr>
            <a:spLocks noGrp="1"/>
          </p:cNvSpPr>
          <p:nvPr>
            <p:ph type="title"/>
          </p:nvPr>
        </p:nvSpPr>
        <p:spPr/>
        <p:txBody>
          <a:bodyPr/>
          <a:lstStyle/>
          <a:p>
            <a:r>
              <a:rPr lang="en-US" dirty="0"/>
              <a:t>Change Table or Section (4 of 4)</a:t>
            </a:r>
          </a:p>
        </p:txBody>
      </p:sp>
      <p:pic>
        <p:nvPicPr>
          <p:cNvPr id="7" name="Content Placeholder 6">
            <a:extLst>
              <a:ext uri="{FF2B5EF4-FFF2-40B4-BE49-F238E27FC236}">
                <a16:creationId xmlns:a16="http://schemas.microsoft.com/office/drawing/2014/main" id="{367158C6-FD96-7F4D-8559-FDC4988BE7C9}"/>
              </a:ext>
            </a:extLst>
          </p:cNvPr>
          <p:cNvPicPr>
            <a:picLocks noGrp="1" noChangeAspect="1"/>
          </p:cNvPicPr>
          <p:nvPr>
            <p:ph idx="1"/>
          </p:nvPr>
        </p:nvPicPr>
        <p:blipFill>
          <a:blip r:embed="rId2"/>
          <a:stretch>
            <a:fillRect/>
          </a:stretch>
        </p:blipFill>
        <p:spPr>
          <a:xfrm rot="5400000">
            <a:off x="6326407" y="1888687"/>
            <a:ext cx="4352925" cy="4352925"/>
          </a:xfrm>
        </p:spPr>
      </p:pic>
      <p:sp>
        <p:nvSpPr>
          <p:cNvPr id="8" name="TextBox 7">
            <a:extLst>
              <a:ext uri="{FF2B5EF4-FFF2-40B4-BE49-F238E27FC236}">
                <a16:creationId xmlns:a16="http://schemas.microsoft.com/office/drawing/2014/main" id="{69B27EFE-CE6D-984A-87C7-0CE886B19BDE}"/>
              </a:ext>
            </a:extLst>
          </p:cNvPr>
          <p:cNvSpPr txBox="1"/>
          <p:nvPr/>
        </p:nvSpPr>
        <p:spPr>
          <a:xfrm>
            <a:off x="1734207" y="3405352"/>
            <a:ext cx="3152017" cy="369332"/>
          </a:xfrm>
          <a:prstGeom prst="rect">
            <a:avLst/>
          </a:prstGeom>
          <a:noFill/>
        </p:spPr>
        <p:txBody>
          <a:bodyPr wrap="none" rtlCol="0">
            <a:spAutoFit/>
          </a:bodyPr>
          <a:lstStyle/>
          <a:p>
            <a:r>
              <a:rPr lang="en-US" dirty="0"/>
              <a:t>Back to homepage, ready to go.</a:t>
            </a:r>
          </a:p>
        </p:txBody>
      </p:sp>
    </p:spTree>
    <p:extLst>
      <p:ext uri="{BB962C8B-B14F-4D97-AF65-F5344CB8AC3E}">
        <p14:creationId xmlns:p14="http://schemas.microsoft.com/office/powerpoint/2010/main" val="24966584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76C3A-93A3-AF4D-9E78-4217D193EA89}"/>
              </a:ext>
            </a:extLst>
          </p:cNvPr>
          <p:cNvSpPr>
            <a:spLocks noGrp="1"/>
          </p:cNvSpPr>
          <p:nvPr>
            <p:ph type="title"/>
          </p:nvPr>
        </p:nvSpPr>
        <p:spPr/>
        <p:txBody>
          <a:bodyPr/>
          <a:lstStyle/>
          <a:p>
            <a:r>
              <a:rPr lang="en-US" dirty="0"/>
              <a:t>Changing Names (1 of 3)</a:t>
            </a:r>
          </a:p>
        </p:txBody>
      </p:sp>
      <p:pic>
        <p:nvPicPr>
          <p:cNvPr id="9" name="Content Placeholder 8">
            <a:extLst>
              <a:ext uri="{FF2B5EF4-FFF2-40B4-BE49-F238E27FC236}">
                <a16:creationId xmlns:a16="http://schemas.microsoft.com/office/drawing/2014/main" id="{8E405B0D-A5FD-904F-8127-65CC5E765072}"/>
              </a:ext>
            </a:extLst>
          </p:cNvPr>
          <p:cNvPicPr>
            <a:picLocks noGrp="1" noChangeAspect="1"/>
          </p:cNvPicPr>
          <p:nvPr>
            <p:ph idx="1"/>
          </p:nvPr>
        </p:nvPicPr>
        <p:blipFill>
          <a:blip r:embed="rId2"/>
          <a:stretch>
            <a:fillRect/>
          </a:stretch>
        </p:blipFill>
        <p:spPr>
          <a:xfrm rot="5400000">
            <a:off x="5853441" y="1690688"/>
            <a:ext cx="4352925" cy="4352925"/>
          </a:xfrm>
        </p:spPr>
      </p:pic>
      <p:sp>
        <p:nvSpPr>
          <p:cNvPr id="10" name="TextBox 9">
            <a:extLst>
              <a:ext uri="{FF2B5EF4-FFF2-40B4-BE49-F238E27FC236}">
                <a16:creationId xmlns:a16="http://schemas.microsoft.com/office/drawing/2014/main" id="{49B48DEB-D481-5944-8314-95096264C813}"/>
              </a:ext>
            </a:extLst>
          </p:cNvPr>
          <p:cNvSpPr txBox="1"/>
          <p:nvPr/>
        </p:nvSpPr>
        <p:spPr>
          <a:xfrm>
            <a:off x="1229711" y="3132083"/>
            <a:ext cx="3001504" cy="646331"/>
          </a:xfrm>
          <a:prstGeom prst="rect">
            <a:avLst/>
          </a:prstGeom>
          <a:noFill/>
        </p:spPr>
        <p:txBody>
          <a:bodyPr wrap="square" rtlCol="0">
            <a:spAutoFit/>
          </a:bodyPr>
          <a:lstStyle/>
          <a:p>
            <a:r>
              <a:rPr lang="en-US" dirty="0"/>
              <a:t>From Any Screen with a “Names” softkey – Press it</a:t>
            </a:r>
          </a:p>
        </p:txBody>
      </p:sp>
    </p:spTree>
    <p:extLst>
      <p:ext uri="{BB962C8B-B14F-4D97-AF65-F5344CB8AC3E}">
        <p14:creationId xmlns:p14="http://schemas.microsoft.com/office/powerpoint/2010/main" val="19249927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69555-D14E-8A44-9BDF-2766CEC0DC74}"/>
              </a:ext>
            </a:extLst>
          </p:cNvPr>
          <p:cNvSpPr>
            <a:spLocks noGrp="1"/>
          </p:cNvSpPr>
          <p:nvPr>
            <p:ph type="title"/>
          </p:nvPr>
        </p:nvSpPr>
        <p:spPr/>
        <p:txBody>
          <a:bodyPr/>
          <a:lstStyle/>
          <a:p>
            <a:r>
              <a:rPr lang="en-US" dirty="0"/>
              <a:t>Changing Names (2 of 3)</a:t>
            </a:r>
          </a:p>
        </p:txBody>
      </p:sp>
      <p:pic>
        <p:nvPicPr>
          <p:cNvPr id="5" name="Content Placeholder 4">
            <a:extLst>
              <a:ext uri="{FF2B5EF4-FFF2-40B4-BE49-F238E27FC236}">
                <a16:creationId xmlns:a16="http://schemas.microsoft.com/office/drawing/2014/main" id="{4A398551-BE94-1144-963D-D913E27B2A07}"/>
              </a:ext>
            </a:extLst>
          </p:cNvPr>
          <p:cNvPicPr>
            <a:picLocks noGrp="1" noChangeAspect="1"/>
          </p:cNvPicPr>
          <p:nvPr>
            <p:ph idx="1"/>
          </p:nvPr>
        </p:nvPicPr>
        <p:blipFill>
          <a:blip r:embed="rId2"/>
          <a:stretch>
            <a:fillRect/>
          </a:stretch>
        </p:blipFill>
        <p:spPr>
          <a:xfrm rot="5400000">
            <a:off x="6431511" y="1794094"/>
            <a:ext cx="4352925" cy="4352925"/>
          </a:xfrm>
        </p:spPr>
      </p:pic>
      <p:sp>
        <p:nvSpPr>
          <p:cNvPr id="6" name="TextBox 5">
            <a:extLst>
              <a:ext uri="{FF2B5EF4-FFF2-40B4-BE49-F238E27FC236}">
                <a16:creationId xmlns:a16="http://schemas.microsoft.com/office/drawing/2014/main" id="{6BCE03B5-FD20-C340-A325-435BB5364696}"/>
              </a:ext>
            </a:extLst>
          </p:cNvPr>
          <p:cNvSpPr txBox="1"/>
          <p:nvPr/>
        </p:nvSpPr>
        <p:spPr>
          <a:xfrm>
            <a:off x="1618592" y="3342290"/>
            <a:ext cx="3426373" cy="923330"/>
          </a:xfrm>
          <a:prstGeom prst="rect">
            <a:avLst/>
          </a:prstGeom>
          <a:noFill/>
        </p:spPr>
        <p:txBody>
          <a:bodyPr wrap="square" rtlCol="0">
            <a:spAutoFit/>
          </a:bodyPr>
          <a:lstStyle/>
          <a:p>
            <a:r>
              <a:rPr lang="en-US" dirty="0"/>
              <a:t>The names of the people Currently  sitting at the Table appear. Press the “</a:t>
            </a:r>
            <a:r>
              <a:rPr lang="en-US" dirty="0" err="1"/>
              <a:t>Correc</a:t>
            </a:r>
            <a:r>
              <a:rPr lang="en-US" dirty="0"/>
              <a:t>” softkey</a:t>
            </a:r>
          </a:p>
        </p:txBody>
      </p:sp>
    </p:spTree>
    <p:extLst>
      <p:ext uri="{BB962C8B-B14F-4D97-AF65-F5344CB8AC3E}">
        <p14:creationId xmlns:p14="http://schemas.microsoft.com/office/powerpoint/2010/main" val="30001410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98D7D-F189-2F47-A61B-27ED36F2B18A}"/>
              </a:ext>
            </a:extLst>
          </p:cNvPr>
          <p:cNvSpPr>
            <a:spLocks noGrp="1"/>
          </p:cNvSpPr>
          <p:nvPr>
            <p:ph type="title"/>
          </p:nvPr>
        </p:nvSpPr>
        <p:spPr/>
        <p:txBody>
          <a:bodyPr/>
          <a:lstStyle/>
          <a:p>
            <a:r>
              <a:rPr lang="en-US" dirty="0"/>
              <a:t>Changing Names (3 of 3)</a:t>
            </a:r>
          </a:p>
        </p:txBody>
      </p:sp>
      <p:pic>
        <p:nvPicPr>
          <p:cNvPr id="5" name="Content Placeholder 4">
            <a:extLst>
              <a:ext uri="{FF2B5EF4-FFF2-40B4-BE49-F238E27FC236}">
                <a16:creationId xmlns:a16="http://schemas.microsoft.com/office/drawing/2014/main" id="{3B669323-C776-3F44-8386-3EE9980C51D5}"/>
              </a:ext>
            </a:extLst>
          </p:cNvPr>
          <p:cNvPicPr>
            <a:picLocks noGrp="1" noChangeAspect="1"/>
          </p:cNvPicPr>
          <p:nvPr>
            <p:ph idx="1"/>
          </p:nvPr>
        </p:nvPicPr>
        <p:blipFill>
          <a:blip r:embed="rId2"/>
          <a:stretch>
            <a:fillRect/>
          </a:stretch>
        </p:blipFill>
        <p:spPr>
          <a:xfrm rot="5400000">
            <a:off x="6421000" y="1690688"/>
            <a:ext cx="4352925" cy="4352925"/>
          </a:xfrm>
        </p:spPr>
      </p:pic>
      <p:sp>
        <p:nvSpPr>
          <p:cNvPr id="6" name="TextBox 5">
            <a:extLst>
              <a:ext uri="{FF2B5EF4-FFF2-40B4-BE49-F238E27FC236}">
                <a16:creationId xmlns:a16="http://schemas.microsoft.com/office/drawing/2014/main" id="{FDF32E2D-4301-054F-B0A8-8C141CBBB860}"/>
              </a:ext>
            </a:extLst>
          </p:cNvPr>
          <p:cNvSpPr txBox="1"/>
          <p:nvPr/>
        </p:nvSpPr>
        <p:spPr>
          <a:xfrm>
            <a:off x="2028497" y="3457903"/>
            <a:ext cx="2837794" cy="923330"/>
          </a:xfrm>
          <a:prstGeom prst="rect">
            <a:avLst/>
          </a:prstGeom>
          <a:noFill/>
        </p:spPr>
        <p:txBody>
          <a:bodyPr wrap="square" rtlCol="0">
            <a:spAutoFit/>
          </a:bodyPr>
          <a:lstStyle/>
          <a:p>
            <a:r>
              <a:rPr lang="en-US" dirty="0"/>
              <a:t>The Player Number Entry Screen Re- Appears. Enter the correct numbers.</a:t>
            </a:r>
          </a:p>
        </p:txBody>
      </p:sp>
    </p:spTree>
    <p:extLst>
      <p:ext uri="{BB962C8B-B14F-4D97-AF65-F5344CB8AC3E}">
        <p14:creationId xmlns:p14="http://schemas.microsoft.com/office/powerpoint/2010/main" val="3107504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C4759-A369-314E-A268-53AA90938B7E}"/>
              </a:ext>
            </a:extLst>
          </p:cNvPr>
          <p:cNvSpPr>
            <a:spLocks noGrp="1"/>
          </p:cNvSpPr>
          <p:nvPr>
            <p:ph type="title"/>
          </p:nvPr>
        </p:nvSpPr>
        <p:spPr/>
        <p:txBody>
          <a:bodyPr/>
          <a:lstStyle/>
          <a:p>
            <a:r>
              <a:rPr lang="en-US" dirty="0"/>
              <a:t>Requirements  - Absolute</a:t>
            </a:r>
          </a:p>
        </p:txBody>
      </p:sp>
      <p:sp>
        <p:nvSpPr>
          <p:cNvPr id="3" name="Content Placeholder 2">
            <a:extLst>
              <a:ext uri="{FF2B5EF4-FFF2-40B4-BE49-F238E27FC236}">
                <a16:creationId xmlns:a16="http://schemas.microsoft.com/office/drawing/2014/main" id="{3799E916-71CF-C94A-ABA3-28728F679050}"/>
              </a:ext>
            </a:extLst>
          </p:cNvPr>
          <p:cNvSpPr>
            <a:spLocks noGrp="1"/>
          </p:cNvSpPr>
          <p:nvPr>
            <p:ph idx="1"/>
          </p:nvPr>
        </p:nvSpPr>
        <p:spPr/>
        <p:txBody>
          <a:bodyPr/>
          <a:lstStyle/>
          <a:p>
            <a:r>
              <a:rPr lang="en-US" dirty="0"/>
              <a:t>There is one and only one absolute requirement which is that:													 </a:t>
            </a:r>
            <a:r>
              <a:rPr lang="en-US" sz="4000" dirty="0"/>
              <a:t>”No Pair can Ever play the same 					board set twice”</a:t>
            </a:r>
          </a:p>
        </p:txBody>
      </p:sp>
    </p:spTree>
    <p:extLst>
      <p:ext uri="{BB962C8B-B14F-4D97-AF65-F5344CB8AC3E}">
        <p14:creationId xmlns:p14="http://schemas.microsoft.com/office/powerpoint/2010/main" val="9356023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E885E-195F-0F4D-B12B-FD7375E32AD1}"/>
              </a:ext>
            </a:extLst>
          </p:cNvPr>
          <p:cNvSpPr>
            <a:spLocks noGrp="1"/>
          </p:cNvSpPr>
          <p:nvPr>
            <p:ph type="title"/>
          </p:nvPr>
        </p:nvSpPr>
        <p:spPr/>
        <p:txBody>
          <a:bodyPr/>
          <a:lstStyle/>
          <a:p>
            <a:r>
              <a:rPr lang="en-US" dirty="0"/>
              <a:t>Erasing an Erroneous Entry (1 of 4)</a:t>
            </a:r>
          </a:p>
        </p:txBody>
      </p:sp>
      <p:pic>
        <p:nvPicPr>
          <p:cNvPr id="5" name="Content Placeholder 4">
            <a:extLst>
              <a:ext uri="{FF2B5EF4-FFF2-40B4-BE49-F238E27FC236}">
                <a16:creationId xmlns:a16="http://schemas.microsoft.com/office/drawing/2014/main" id="{AE154CD0-C393-D244-8E80-5BAC5DD98D46}"/>
              </a:ext>
            </a:extLst>
          </p:cNvPr>
          <p:cNvPicPr>
            <a:picLocks noGrp="1" noChangeAspect="1"/>
          </p:cNvPicPr>
          <p:nvPr>
            <p:ph idx="1"/>
          </p:nvPr>
        </p:nvPicPr>
        <p:blipFill>
          <a:blip r:embed="rId2"/>
          <a:stretch>
            <a:fillRect/>
          </a:stretch>
        </p:blipFill>
        <p:spPr>
          <a:xfrm rot="5400000">
            <a:off x="6652228" y="1888687"/>
            <a:ext cx="4352925" cy="4352925"/>
          </a:xfrm>
        </p:spPr>
      </p:pic>
      <p:sp>
        <p:nvSpPr>
          <p:cNvPr id="6" name="TextBox 5">
            <a:extLst>
              <a:ext uri="{FF2B5EF4-FFF2-40B4-BE49-F238E27FC236}">
                <a16:creationId xmlns:a16="http://schemas.microsoft.com/office/drawing/2014/main" id="{F8237395-E7DE-E34F-8F49-7B183EFD42CF}"/>
              </a:ext>
            </a:extLst>
          </p:cNvPr>
          <p:cNvSpPr txBox="1"/>
          <p:nvPr/>
        </p:nvSpPr>
        <p:spPr>
          <a:xfrm>
            <a:off x="1650124" y="3037490"/>
            <a:ext cx="2885662" cy="369332"/>
          </a:xfrm>
          <a:prstGeom prst="rect">
            <a:avLst/>
          </a:prstGeom>
          <a:noFill/>
        </p:spPr>
        <p:txBody>
          <a:bodyPr wrap="none" rtlCol="0">
            <a:spAutoFit/>
          </a:bodyPr>
          <a:lstStyle/>
          <a:p>
            <a:r>
              <a:rPr lang="en-US" dirty="0"/>
              <a:t>Press the “TDMENU” softkey</a:t>
            </a:r>
          </a:p>
        </p:txBody>
      </p:sp>
    </p:spTree>
    <p:extLst>
      <p:ext uri="{BB962C8B-B14F-4D97-AF65-F5344CB8AC3E}">
        <p14:creationId xmlns:p14="http://schemas.microsoft.com/office/powerpoint/2010/main" val="35683653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781E5-9C01-904A-9A05-8070FA861BC1}"/>
              </a:ext>
            </a:extLst>
          </p:cNvPr>
          <p:cNvSpPr>
            <a:spLocks noGrp="1"/>
          </p:cNvSpPr>
          <p:nvPr>
            <p:ph type="title"/>
          </p:nvPr>
        </p:nvSpPr>
        <p:spPr/>
        <p:txBody>
          <a:bodyPr/>
          <a:lstStyle/>
          <a:p>
            <a:r>
              <a:rPr lang="en-US" dirty="0"/>
              <a:t>Erasing an Erroneous Entry (2 of 4)</a:t>
            </a:r>
          </a:p>
        </p:txBody>
      </p:sp>
      <p:pic>
        <p:nvPicPr>
          <p:cNvPr id="5" name="Content Placeholder 4">
            <a:extLst>
              <a:ext uri="{FF2B5EF4-FFF2-40B4-BE49-F238E27FC236}">
                <a16:creationId xmlns:a16="http://schemas.microsoft.com/office/drawing/2014/main" id="{CE53AA17-E1C2-624C-932A-D617085C74A7}"/>
              </a:ext>
            </a:extLst>
          </p:cNvPr>
          <p:cNvPicPr>
            <a:picLocks noGrp="1" noChangeAspect="1"/>
          </p:cNvPicPr>
          <p:nvPr>
            <p:ph idx="1"/>
          </p:nvPr>
        </p:nvPicPr>
        <p:blipFill>
          <a:blip r:embed="rId2"/>
          <a:stretch>
            <a:fillRect/>
          </a:stretch>
        </p:blipFill>
        <p:spPr>
          <a:xfrm rot="5400000">
            <a:off x="6096000" y="1690688"/>
            <a:ext cx="4352925" cy="4352925"/>
          </a:xfrm>
        </p:spPr>
      </p:pic>
      <p:sp>
        <p:nvSpPr>
          <p:cNvPr id="6" name="TextBox 5">
            <a:extLst>
              <a:ext uri="{FF2B5EF4-FFF2-40B4-BE49-F238E27FC236}">
                <a16:creationId xmlns:a16="http://schemas.microsoft.com/office/drawing/2014/main" id="{A631E6E8-CB36-5D46-B7F3-754B47AF5644}"/>
              </a:ext>
            </a:extLst>
          </p:cNvPr>
          <p:cNvSpPr txBox="1"/>
          <p:nvPr/>
        </p:nvSpPr>
        <p:spPr>
          <a:xfrm>
            <a:off x="2070538" y="3541986"/>
            <a:ext cx="2395399" cy="369332"/>
          </a:xfrm>
          <a:prstGeom prst="rect">
            <a:avLst/>
          </a:prstGeom>
          <a:noFill/>
        </p:spPr>
        <p:txBody>
          <a:bodyPr wrap="none" rtlCol="0">
            <a:spAutoFit/>
          </a:bodyPr>
          <a:lstStyle/>
          <a:p>
            <a:r>
              <a:rPr lang="en-US" dirty="0"/>
              <a:t>Enter the TD PIN (****)</a:t>
            </a:r>
          </a:p>
        </p:txBody>
      </p:sp>
    </p:spTree>
    <p:extLst>
      <p:ext uri="{BB962C8B-B14F-4D97-AF65-F5344CB8AC3E}">
        <p14:creationId xmlns:p14="http://schemas.microsoft.com/office/powerpoint/2010/main" val="27117981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59601-F07B-6447-B65E-576DECC41618}"/>
              </a:ext>
            </a:extLst>
          </p:cNvPr>
          <p:cNvSpPr>
            <a:spLocks noGrp="1"/>
          </p:cNvSpPr>
          <p:nvPr>
            <p:ph type="title"/>
          </p:nvPr>
        </p:nvSpPr>
        <p:spPr/>
        <p:txBody>
          <a:bodyPr/>
          <a:lstStyle/>
          <a:p>
            <a:r>
              <a:rPr lang="en-US" dirty="0"/>
              <a:t>Erasing an Erroneous Entry (3 of 4)</a:t>
            </a:r>
          </a:p>
        </p:txBody>
      </p:sp>
      <p:pic>
        <p:nvPicPr>
          <p:cNvPr id="5" name="Content Placeholder 4">
            <a:extLst>
              <a:ext uri="{FF2B5EF4-FFF2-40B4-BE49-F238E27FC236}">
                <a16:creationId xmlns:a16="http://schemas.microsoft.com/office/drawing/2014/main" id="{45B13397-DCDF-9849-99CA-0FF7589AC65E}"/>
              </a:ext>
            </a:extLst>
          </p:cNvPr>
          <p:cNvPicPr>
            <a:picLocks noGrp="1" noChangeAspect="1"/>
          </p:cNvPicPr>
          <p:nvPr>
            <p:ph idx="1"/>
          </p:nvPr>
        </p:nvPicPr>
        <p:blipFill>
          <a:blip r:embed="rId2"/>
          <a:stretch>
            <a:fillRect/>
          </a:stretch>
        </p:blipFill>
        <p:spPr>
          <a:xfrm rot="5400000">
            <a:off x="6526104" y="1690688"/>
            <a:ext cx="4352925" cy="4352925"/>
          </a:xfrm>
        </p:spPr>
      </p:pic>
      <p:sp>
        <p:nvSpPr>
          <p:cNvPr id="6" name="TextBox 5">
            <a:extLst>
              <a:ext uri="{FF2B5EF4-FFF2-40B4-BE49-F238E27FC236}">
                <a16:creationId xmlns:a16="http://schemas.microsoft.com/office/drawing/2014/main" id="{1A1FC6BB-4EF2-6940-8841-AB0ADE1CA3E3}"/>
              </a:ext>
            </a:extLst>
          </p:cNvPr>
          <p:cNvSpPr txBox="1"/>
          <p:nvPr/>
        </p:nvSpPr>
        <p:spPr>
          <a:xfrm>
            <a:off x="1671145" y="3363310"/>
            <a:ext cx="1618328" cy="369332"/>
          </a:xfrm>
          <a:prstGeom prst="rect">
            <a:avLst/>
          </a:prstGeom>
          <a:noFill/>
        </p:spPr>
        <p:txBody>
          <a:bodyPr wrap="none" rtlCol="0">
            <a:spAutoFit/>
          </a:bodyPr>
          <a:lstStyle/>
          <a:p>
            <a:r>
              <a:rPr lang="en-US" dirty="0"/>
              <a:t>Select Option 3</a:t>
            </a:r>
          </a:p>
        </p:txBody>
      </p:sp>
    </p:spTree>
    <p:extLst>
      <p:ext uri="{BB962C8B-B14F-4D97-AF65-F5344CB8AC3E}">
        <p14:creationId xmlns:p14="http://schemas.microsoft.com/office/powerpoint/2010/main" val="3170385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628BA-2E6B-1F4C-BD06-30D0B8E51D9C}"/>
              </a:ext>
            </a:extLst>
          </p:cNvPr>
          <p:cNvSpPr>
            <a:spLocks noGrp="1"/>
          </p:cNvSpPr>
          <p:nvPr>
            <p:ph type="title"/>
          </p:nvPr>
        </p:nvSpPr>
        <p:spPr/>
        <p:txBody>
          <a:bodyPr/>
          <a:lstStyle/>
          <a:p>
            <a:r>
              <a:rPr lang="en-US" dirty="0"/>
              <a:t>Erasing an Erroneous Entry (4 of 4)</a:t>
            </a:r>
          </a:p>
        </p:txBody>
      </p:sp>
      <p:pic>
        <p:nvPicPr>
          <p:cNvPr id="5" name="Content Placeholder 4">
            <a:extLst>
              <a:ext uri="{FF2B5EF4-FFF2-40B4-BE49-F238E27FC236}">
                <a16:creationId xmlns:a16="http://schemas.microsoft.com/office/drawing/2014/main" id="{3041950B-03A0-7F4A-A849-BFD72B2A3718}"/>
              </a:ext>
            </a:extLst>
          </p:cNvPr>
          <p:cNvPicPr>
            <a:picLocks noGrp="1" noChangeAspect="1"/>
          </p:cNvPicPr>
          <p:nvPr>
            <p:ph idx="1"/>
          </p:nvPr>
        </p:nvPicPr>
        <p:blipFill>
          <a:blip r:embed="rId2"/>
          <a:stretch>
            <a:fillRect/>
          </a:stretch>
        </p:blipFill>
        <p:spPr>
          <a:xfrm rot="5400000">
            <a:off x="6431511" y="1783584"/>
            <a:ext cx="4352925" cy="4352925"/>
          </a:xfrm>
        </p:spPr>
      </p:pic>
      <p:sp>
        <p:nvSpPr>
          <p:cNvPr id="6" name="TextBox 5">
            <a:extLst>
              <a:ext uri="{FF2B5EF4-FFF2-40B4-BE49-F238E27FC236}">
                <a16:creationId xmlns:a16="http://schemas.microsoft.com/office/drawing/2014/main" id="{2F9B3386-FCF1-B543-A77B-0CB413C05BF9}"/>
              </a:ext>
            </a:extLst>
          </p:cNvPr>
          <p:cNvSpPr txBox="1"/>
          <p:nvPr/>
        </p:nvSpPr>
        <p:spPr>
          <a:xfrm>
            <a:off x="1870841" y="3478924"/>
            <a:ext cx="3174126" cy="1754326"/>
          </a:xfrm>
          <a:prstGeom prst="rect">
            <a:avLst/>
          </a:prstGeom>
          <a:noFill/>
        </p:spPr>
        <p:txBody>
          <a:bodyPr wrap="square" rtlCol="0">
            <a:spAutoFit/>
          </a:bodyPr>
          <a:lstStyle/>
          <a:p>
            <a:r>
              <a:rPr lang="en-US" dirty="0"/>
              <a:t>Enter the number of the board you want to erase. Press OK. You will get a brief “Board Erased” message and will be brought back to the TD Menu. Press the back softkey.</a:t>
            </a:r>
          </a:p>
        </p:txBody>
      </p:sp>
    </p:spTree>
    <p:extLst>
      <p:ext uri="{BB962C8B-B14F-4D97-AF65-F5344CB8AC3E}">
        <p14:creationId xmlns:p14="http://schemas.microsoft.com/office/powerpoint/2010/main" val="21308606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61A34-ED1C-1044-88F9-3841D898811C}"/>
              </a:ext>
            </a:extLst>
          </p:cNvPr>
          <p:cNvSpPr>
            <a:spLocks noGrp="1"/>
          </p:cNvSpPr>
          <p:nvPr>
            <p:ph type="title"/>
          </p:nvPr>
        </p:nvSpPr>
        <p:spPr/>
        <p:txBody>
          <a:bodyPr/>
          <a:lstStyle/>
          <a:p>
            <a:r>
              <a:rPr lang="en-US" dirty="0"/>
              <a:t>Assigning an Average (1 of 5)</a:t>
            </a:r>
          </a:p>
        </p:txBody>
      </p:sp>
      <p:pic>
        <p:nvPicPr>
          <p:cNvPr id="11" name="Content Placeholder 10">
            <a:extLst>
              <a:ext uri="{FF2B5EF4-FFF2-40B4-BE49-F238E27FC236}">
                <a16:creationId xmlns:a16="http://schemas.microsoft.com/office/drawing/2014/main" id="{F4F396F3-3AF0-4744-B04E-1A64EA26EB98}"/>
              </a:ext>
            </a:extLst>
          </p:cNvPr>
          <p:cNvPicPr>
            <a:picLocks noGrp="1" noChangeAspect="1"/>
          </p:cNvPicPr>
          <p:nvPr>
            <p:ph idx="1"/>
          </p:nvPr>
        </p:nvPicPr>
        <p:blipFill>
          <a:blip r:embed="rId2"/>
          <a:stretch>
            <a:fillRect/>
          </a:stretch>
        </p:blipFill>
        <p:spPr>
          <a:xfrm rot="5400000">
            <a:off x="6210793" y="1804604"/>
            <a:ext cx="4352925" cy="4352925"/>
          </a:xfrm>
        </p:spPr>
      </p:pic>
      <p:sp>
        <p:nvSpPr>
          <p:cNvPr id="12" name="TextBox 11">
            <a:extLst>
              <a:ext uri="{FF2B5EF4-FFF2-40B4-BE49-F238E27FC236}">
                <a16:creationId xmlns:a16="http://schemas.microsoft.com/office/drawing/2014/main" id="{B327E142-4C5B-6F4C-A085-DAEE0E2EA78D}"/>
              </a:ext>
            </a:extLst>
          </p:cNvPr>
          <p:cNvSpPr txBox="1"/>
          <p:nvPr/>
        </p:nvSpPr>
        <p:spPr>
          <a:xfrm>
            <a:off x="1198179" y="3184634"/>
            <a:ext cx="3857297" cy="1200329"/>
          </a:xfrm>
          <a:prstGeom prst="rect">
            <a:avLst/>
          </a:prstGeom>
          <a:noFill/>
        </p:spPr>
        <p:txBody>
          <a:bodyPr wrap="square" rtlCol="0">
            <a:spAutoFit/>
          </a:bodyPr>
          <a:lstStyle/>
          <a:p>
            <a:r>
              <a:rPr lang="en-US" dirty="0"/>
              <a:t>Make sure the cursor is blinking beside CONTR. </a:t>
            </a:r>
            <a:r>
              <a:rPr lang="en-US" u="sng" dirty="0"/>
              <a:t>THIS IS CRITICAL.</a:t>
            </a:r>
            <a:endParaRPr lang="en-US" dirty="0"/>
          </a:p>
          <a:p>
            <a:r>
              <a:rPr lang="en-US" dirty="0"/>
              <a:t>Now press the “TDMENU” softkey and enter the TD PIN.</a:t>
            </a:r>
          </a:p>
        </p:txBody>
      </p:sp>
    </p:spTree>
    <p:extLst>
      <p:ext uri="{BB962C8B-B14F-4D97-AF65-F5344CB8AC3E}">
        <p14:creationId xmlns:p14="http://schemas.microsoft.com/office/powerpoint/2010/main" val="22252928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78A88-B66B-794F-A23E-AFBBB5CD6CBA}"/>
              </a:ext>
            </a:extLst>
          </p:cNvPr>
          <p:cNvSpPr>
            <a:spLocks noGrp="1"/>
          </p:cNvSpPr>
          <p:nvPr>
            <p:ph type="title"/>
          </p:nvPr>
        </p:nvSpPr>
        <p:spPr/>
        <p:txBody>
          <a:bodyPr/>
          <a:lstStyle/>
          <a:p>
            <a:r>
              <a:rPr lang="en-US" dirty="0"/>
              <a:t>Assigning an Average (2 of 5)</a:t>
            </a:r>
          </a:p>
        </p:txBody>
      </p:sp>
      <p:pic>
        <p:nvPicPr>
          <p:cNvPr id="5" name="Content Placeholder 4">
            <a:extLst>
              <a:ext uri="{FF2B5EF4-FFF2-40B4-BE49-F238E27FC236}">
                <a16:creationId xmlns:a16="http://schemas.microsoft.com/office/drawing/2014/main" id="{E75DC366-5357-5842-BFAF-5AFE2A07FE5D}"/>
              </a:ext>
            </a:extLst>
          </p:cNvPr>
          <p:cNvPicPr>
            <a:picLocks noGrp="1" noChangeAspect="1"/>
          </p:cNvPicPr>
          <p:nvPr>
            <p:ph idx="1"/>
          </p:nvPr>
        </p:nvPicPr>
        <p:blipFill>
          <a:blip r:embed="rId2"/>
          <a:stretch>
            <a:fillRect/>
          </a:stretch>
        </p:blipFill>
        <p:spPr>
          <a:xfrm rot="5400000">
            <a:off x="6610186" y="1878177"/>
            <a:ext cx="4352925" cy="4352925"/>
          </a:xfrm>
        </p:spPr>
      </p:pic>
      <p:sp>
        <p:nvSpPr>
          <p:cNvPr id="6" name="TextBox 5">
            <a:extLst>
              <a:ext uri="{FF2B5EF4-FFF2-40B4-BE49-F238E27FC236}">
                <a16:creationId xmlns:a16="http://schemas.microsoft.com/office/drawing/2014/main" id="{27EDC9A3-145E-214A-90AF-CF1AB4F0EC92}"/>
              </a:ext>
            </a:extLst>
          </p:cNvPr>
          <p:cNvSpPr txBox="1"/>
          <p:nvPr/>
        </p:nvSpPr>
        <p:spPr>
          <a:xfrm>
            <a:off x="1608083" y="3216166"/>
            <a:ext cx="2913298" cy="369332"/>
          </a:xfrm>
          <a:prstGeom prst="rect">
            <a:avLst/>
          </a:prstGeom>
          <a:noFill/>
        </p:spPr>
        <p:txBody>
          <a:bodyPr wrap="none" rtlCol="0">
            <a:spAutoFit/>
          </a:bodyPr>
          <a:lstStyle/>
          <a:p>
            <a:r>
              <a:rPr lang="en-US" dirty="0"/>
              <a:t>Select Item 1. Adjusted Score</a:t>
            </a:r>
          </a:p>
        </p:txBody>
      </p:sp>
    </p:spTree>
    <p:extLst>
      <p:ext uri="{BB962C8B-B14F-4D97-AF65-F5344CB8AC3E}">
        <p14:creationId xmlns:p14="http://schemas.microsoft.com/office/powerpoint/2010/main" val="10128114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AE845-802E-374E-8F9C-0293CAF94420}"/>
              </a:ext>
            </a:extLst>
          </p:cNvPr>
          <p:cNvSpPr>
            <a:spLocks noGrp="1"/>
          </p:cNvSpPr>
          <p:nvPr>
            <p:ph type="title"/>
          </p:nvPr>
        </p:nvSpPr>
        <p:spPr/>
        <p:txBody>
          <a:bodyPr/>
          <a:lstStyle/>
          <a:p>
            <a:r>
              <a:rPr lang="en-US" dirty="0"/>
              <a:t>Assigning an Average (3 of 5)</a:t>
            </a:r>
          </a:p>
        </p:txBody>
      </p:sp>
      <p:pic>
        <p:nvPicPr>
          <p:cNvPr id="5" name="Content Placeholder 4">
            <a:extLst>
              <a:ext uri="{FF2B5EF4-FFF2-40B4-BE49-F238E27FC236}">
                <a16:creationId xmlns:a16="http://schemas.microsoft.com/office/drawing/2014/main" id="{8ADEBD57-3E99-DE4D-B1C6-A3893144FA94}"/>
              </a:ext>
            </a:extLst>
          </p:cNvPr>
          <p:cNvPicPr>
            <a:picLocks noGrp="1" noChangeAspect="1"/>
          </p:cNvPicPr>
          <p:nvPr>
            <p:ph idx="1"/>
          </p:nvPr>
        </p:nvPicPr>
        <p:blipFill>
          <a:blip r:embed="rId2"/>
          <a:stretch>
            <a:fillRect/>
          </a:stretch>
        </p:blipFill>
        <p:spPr>
          <a:xfrm rot="5400000">
            <a:off x="6494573" y="2411783"/>
            <a:ext cx="4352925" cy="3264693"/>
          </a:xfrm>
        </p:spPr>
      </p:pic>
      <p:sp>
        <p:nvSpPr>
          <p:cNvPr id="6" name="TextBox 5">
            <a:extLst>
              <a:ext uri="{FF2B5EF4-FFF2-40B4-BE49-F238E27FC236}">
                <a16:creationId xmlns:a16="http://schemas.microsoft.com/office/drawing/2014/main" id="{816EB861-A496-A844-9507-015DBECF5C67}"/>
              </a:ext>
            </a:extLst>
          </p:cNvPr>
          <p:cNvSpPr txBox="1"/>
          <p:nvPr/>
        </p:nvSpPr>
        <p:spPr>
          <a:xfrm>
            <a:off x="1860331" y="3478924"/>
            <a:ext cx="2996141" cy="1200329"/>
          </a:xfrm>
          <a:prstGeom prst="rect">
            <a:avLst/>
          </a:prstGeom>
          <a:noFill/>
        </p:spPr>
        <p:txBody>
          <a:bodyPr wrap="none" rtlCol="0">
            <a:spAutoFit/>
          </a:bodyPr>
          <a:lstStyle/>
          <a:p>
            <a:r>
              <a:rPr lang="en-US" dirty="0"/>
              <a:t>For an Average, enter 5 for NS</a:t>
            </a:r>
          </a:p>
          <a:p>
            <a:r>
              <a:rPr lang="en-US" dirty="0"/>
              <a:t>For Average +, enter 6</a:t>
            </a:r>
          </a:p>
          <a:p>
            <a:r>
              <a:rPr lang="en-US" dirty="0"/>
              <a:t>For Average -, enter 4</a:t>
            </a:r>
          </a:p>
          <a:p>
            <a:r>
              <a:rPr lang="en-US" dirty="0"/>
              <a:t>Repeat for EW</a:t>
            </a:r>
          </a:p>
        </p:txBody>
      </p:sp>
    </p:spTree>
    <p:extLst>
      <p:ext uri="{BB962C8B-B14F-4D97-AF65-F5344CB8AC3E}">
        <p14:creationId xmlns:p14="http://schemas.microsoft.com/office/powerpoint/2010/main" val="21455009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BEC47-9B7E-9B42-A060-D3C5D62E86BD}"/>
              </a:ext>
            </a:extLst>
          </p:cNvPr>
          <p:cNvSpPr>
            <a:spLocks noGrp="1"/>
          </p:cNvSpPr>
          <p:nvPr>
            <p:ph type="title"/>
          </p:nvPr>
        </p:nvSpPr>
        <p:spPr/>
        <p:txBody>
          <a:bodyPr/>
          <a:lstStyle/>
          <a:p>
            <a:r>
              <a:rPr lang="en-US" dirty="0"/>
              <a:t>Assigning an Average (4 of 5)</a:t>
            </a:r>
          </a:p>
        </p:txBody>
      </p:sp>
      <p:pic>
        <p:nvPicPr>
          <p:cNvPr id="5" name="Content Placeholder 4">
            <a:extLst>
              <a:ext uri="{FF2B5EF4-FFF2-40B4-BE49-F238E27FC236}">
                <a16:creationId xmlns:a16="http://schemas.microsoft.com/office/drawing/2014/main" id="{A9505B30-3F69-5447-8D92-8A2924E17CF4}"/>
              </a:ext>
            </a:extLst>
          </p:cNvPr>
          <p:cNvPicPr>
            <a:picLocks noGrp="1" noChangeAspect="1"/>
          </p:cNvPicPr>
          <p:nvPr>
            <p:ph idx="1"/>
          </p:nvPr>
        </p:nvPicPr>
        <p:blipFill>
          <a:blip r:embed="rId2"/>
          <a:stretch>
            <a:fillRect/>
          </a:stretch>
        </p:blipFill>
        <p:spPr>
          <a:xfrm rot="5400000">
            <a:off x="6589166" y="2422293"/>
            <a:ext cx="4352925" cy="3264693"/>
          </a:xfrm>
        </p:spPr>
      </p:pic>
      <p:sp>
        <p:nvSpPr>
          <p:cNvPr id="6" name="TextBox 5">
            <a:extLst>
              <a:ext uri="{FF2B5EF4-FFF2-40B4-BE49-F238E27FC236}">
                <a16:creationId xmlns:a16="http://schemas.microsoft.com/office/drawing/2014/main" id="{CB3E7B72-2E8A-E041-B333-8E544AA1E45A}"/>
              </a:ext>
            </a:extLst>
          </p:cNvPr>
          <p:cNvSpPr txBox="1"/>
          <p:nvPr/>
        </p:nvSpPr>
        <p:spPr>
          <a:xfrm>
            <a:off x="2081048" y="3636579"/>
            <a:ext cx="2852960" cy="369332"/>
          </a:xfrm>
          <a:prstGeom prst="rect">
            <a:avLst/>
          </a:prstGeom>
          <a:noFill/>
        </p:spPr>
        <p:txBody>
          <a:bodyPr wrap="none" rtlCol="0">
            <a:spAutoFit/>
          </a:bodyPr>
          <a:lstStyle/>
          <a:p>
            <a:r>
              <a:rPr lang="en-US" dirty="0"/>
              <a:t>E.G. Press 5 5, then Press OK</a:t>
            </a:r>
          </a:p>
        </p:txBody>
      </p:sp>
    </p:spTree>
    <p:extLst>
      <p:ext uri="{BB962C8B-B14F-4D97-AF65-F5344CB8AC3E}">
        <p14:creationId xmlns:p14="http://schemas.microsoft.com/office/powerpoint/2010/main" val="2511292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B8A76-804E-3947-8F25-99B8948596F6}"/>
              </a:ext>
            </a:extLst>
          </p:cNvPr>
          <p:cNvSpPr>
            <a:spLocks noGrp="1"/>
          </p:cNvSpPr>
          <p:nvPr>
            <p:ph type="title"/>
          </p:nvPr>
        </p:nvSpPr>
        <p:spPr/>
        <p:txBody>
          <a:bodyPr/>
          <a:lstStyle/>
          <a:p>
            <a:r>
              <a:rPr lang="en-US" dirty="0"/>
              <a:t>Assigning an Average (5 of 5)</a:t>
            </a:r>
          </a:p>
        </p:txBody>
      </p:sp>
      <p:pic>
        <p:nvPicPr>
          <p:cNvPr id="5" name="Content Placeholder 4">
            <a:extLst>
              <a:ext uri="{FF2B5EF4-FFF2-40B4-BE49-F238E27FC236}">
                <a16:creationId xmlns:a16="http://schemas.microsoft.com/office/drawing/2014/main" id="{44E09B76-49D6-444F-A75B-3AB2E273E2FF}"/>
              </a:ext>
            </a:extLst>
          </p:cNvPr>
          <p:cNvPicPr>
            <a:picLocks noGrp="1" noChangeAspect="1"/>
          </p:cNvPicPr>
          <p:nvPr>
            <p:ph idx="1"/>
          </p:nvPr>
        </p:nvPicPr>
        <p:blipFill>
          <a:blip r:embed="rId2"/>
          <a:stretch>
            <a:fillRect/>
          </a:stretch>
        </p:blipFill>
        <p:spPr>
          <a:xfrm rot="5400000">
            <a:off x="6999069" y="2411782"/>
            <a:ext cx="4352925" cy="3264693"/>
          </a:xfrm>
        </p:spPr>
      </p:pic>
      <p:sp>
        <p:nvSpPr>
          <p:cNvPr id="6" name="TextBox 5">
            <a:extLst>
              <a:ext uri="{FF2B5EF4-FFF2-40B4-BE49-F238E27FC236}">
                <a16:creationId xmlns:a16="http://schemas.microsoft.com/office/drawing/2014/main" id="{A3251936-715E-854B-8BD5-ACFA1CAC6047}"/>
              </a:ext>
            </a:extLst>
          </p:cNvPr>
          <p:cNvSpPr txBox="1"/>
          <p:nvPr/>
        </p:nvSpPr>
        <p:spPr>
          <a:xfrm>
            <a:off x="2049517" y="3405352"/>
            <a:ext cx="3363311" cy="646331"/>
          </a:xfrm>
          <a:prstGeom prst="rect">
            <a:avLst/>
          </a:prstGeom>
          <a:noFill/>
        </p:spPr>
        <p:txBody>
          <a:bodyPr wrap="square" rtlCol="0">
            <a:spAutoFit/>
          </a:bodyPr>
          <a:lstStyle/>
          <a:p>
            <a:r>
              <a:rPr lang="en-US" dirty="0"/>
              <a:t>The average is assigned and EW accept in the usual way</a:t>
            </a:r>
          </a:p>
        </p:txBody>
      </p:sp>
    </p:spTree>
    <p:extLst>
      <p:ext uri="{BB962C8B-B14F-4D97-AF65-F5344CB8AC3E}">
        <p14:creationId xmlns:p14="http://schemas.microsoft.com/office/powerpoint/2010/main" val="21705573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27C89-C994-0245-B7FD-D19E22CF1A65}"/>
              </a:ext>
            </a:extLst>
          </p:cNvPr>
          <p:cNvSpPr>
            <a:spLocks noGrp="1"/>
          </p:cNvSpPr>
          <p:nvPr>
            <p:ph type="title"/>
          </p:nvPr>
        </p:nvSpPr>
        <p:spPr/>
        <p:txBody>
          <a:bodyPr/>
          <a:lstStyle/>
          <a:p>
            <a:r>
              <a:rPr lang="en-US" dirty="0" err="1"/>
              <a:t>Misboarding</a:t>
            </a:r>
            <a:r>
              <a:rPr lang="en-US" dirty="0"/>
              <a:t> (1 of 2)</a:t>
            </a:r>
          </a:p>
        </p:txBody>
      </p:sp>
      <p:pic>
        <p:nvPicPr>
          <p:cNvPr id="5" name="Content Placeholder 4">
            <a:extLst>
              <a:ext uri="{FF2B5EF4-FFF2-40B4-BE49-F238E27FC236}">
                <a16:creationId xmlns:a16="http://schemas.microsoft.com/office/drawing/2014/main" id="{15ABB46C-861A-D842-94FD-14D9B49127B7}"/>
              </a:ext>
            </a:extLst>
          </p:cNvPr>
          <p:cNvPicPr>
            <a:picLocks noGrp="1" noChangeAspect="1"/>
          </p:cNvPicPr>
          <p:nvPr>
            <p:ph idx="1"/>
          </p:nvPr>
        </p:nvPicPr>
        <p:blipFill>
          <a:blip r:embed="rId2"/>
          <a:stretch>
            <a:fillRect/>
          </a:stretch>
        </p:blipFill>
        <p:spPr>
          <a:xfrm rot="5400000">
            <a:off x="6252835" y="2369741"/>
            <a:ext cx="4352925" cy="3264693"/>
          </a:xfrm>
        </p:spPr>
      </p:pic>
      <p:sp>
        <p:nvSpPr>
          <p:cNvPr id="6" name="TextBox 5">
            <a:extLst>
              <a:ext uri="{FF2B5EF4-FFF2-40B4-BE49-F238E27FC236}">
                <a16:creationId xmlns:a16="http://schemas.microsoft.com/office/drawing/2014/main" id="{BEF151EE-75E4-D04E-B600-B452099177BB}"/>
              </a:ext>
            </a:extLst>
          </p:cNvPr>
          <p:cNvSpPr txBox="1"/>
          <p:nvPr/>
        </p:nvSpPr>
        <p:spPr>
          <a:xfrm>
            <a:off x="1797270" y="3058510"/>
            <a:ext cx="3264694" cy="1200329"/>
          </a:xfrm>
          <a:prstGeom prst="rect">
            <a:avLst/>
          </a:prstGeom>
          <a:noFill/>
        </p:spPr>
        <p:txBody>
          <a:bodyPr wrap="square" rtlCol="0">
            <a:spAutoFit/>
          </a:bodyPr>
          <a:lstStyle/>
          <a:p>
            <a:r>
              <a:rPr lang="en-US" dirty="0"/>
              <a:t>Go to the TD Menu and select Item 7 “HAND RECORDS”. Select 1 to view hand records. You will be asked for the board number.</a:t>
            </a:r>
          </a:p>
        </p:txBody>
      </p:sp>
    </p:spTree>
    <p:extLst>
      <p:ext uri="{BB962C8B-B14F-4D97-AF65-F5344CB8AC3E}">
        <p14:creationId xmlns:p14="http://schemas.microsoft.com/office/powerpoint/2010/main" val="2506993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E3F2C-3ECD-8849-9152-D5879E449114}"/>
              </a:ext>
            </a:extLst>
          </p:cNvPr>
          <p:cNvSpPr>
            <a:spLocks noGrp="1"/>
          </p:cNvSpPr>
          <p:nvPr>
            <p:ph type="title"/>
          </p:nvPr>
        </p:nvSpPr>
        <p:spPr/>
        <p:txBody>
          <a:bodyPr/>
          <a:lstStyle/>
          <a:p>
            <a:r>
              <a:rPr lang="en-US" dirty="0"/>
              <a:t>Requirements - Desirable</a:t>
            </a:r>
          </a:p>
        </p:txBody>
      </p:sp>
      <p:sp>
        <p:nvSpPr>
          <p:cNvPr id="3" name="Content Placeholder 2">
            <a:extLst>
              <a:ext uri="{FF2B5EF4-FFF2-40B4-BE49-F238E27FC236}">
                <a16:creationId xmlns:a16="http://schemas.microsoft.com/office/drawing/2014/main" id="{8EFB5ABE-F9F8-CD40-BE47-639F19069695}"/>
              </a:ext>
            </a:extLst>
          </p:cNvPr>
          <p:cNvSpPr>
            <a:spLocks noGrp="1"/>
          </p:cNvSpPr>
          <p:nvPr>
            <p:ph idx="1"/>
          </p:nvPr>
        </p:nvSpPr>
        <p:spPr/>
        <p:txBody>
          <a:bodyPr/>
          <a:lstStyle/>
          <a:p>
            <a:r>
              <a:rPr lang="en-US" dirty="0"/>
              <a:t>No Pair should meet the same pair twice (No Revenge Rounds)</a:t>
            </a:r>
          </a:p>
          <a:p>
            <a:r>
              <a:rPr lang="en-US" dirty="0"/>
              <a:t>Every Pair should encounter every other pair</a:t>
            </a:r>
          </a:p>
          <a:p>
            <a:r>
              <a:rPr lang="en-US" dirty="0"/>
              <a:t>Every Pair should play every board set</a:t>
            </a:r>
          </a:p>
          <a:p>
            <a:r>
              <a:rPr lang="en-US" dirty="0"/>
              <a:t>Every board should be played the same number of times</a:t>
            </a:r>
          </a:p>
          <a:p>
            <a:r>
              <a:rPr lang="en-US" dirty="0"/>
              <a:t>The Movement should be Intrinsically Fair (Balanced)</a:t>
            </a:r>
          </a:p>
          <a:p>
            <a:r>
              <a:rPr lang="en-US" dirty="0"/>
              <a:t>The Movement should be complete</a:t>
            </a:r>
          </a:p>
          <a:p>
            <a:r>
              <a:rPr lang="en-US" dirty="0"/>
              <a:t>Board Sharing holds thing up, especially using 2-board sets</a:t>
            </a:r>
          </a:p>
          <a:p>
            <a:pPr marL="0" indent="0">
              <a:buNone/>
            </a:pPr>
            <a:endParaRPr lang="en-US" dirty="0"/>
          </a:p>
        </p:txBody>
      </p:sp>
    </p:spTree>
    <p:extLst>
      <p:ext uri="{BB962C8B-B14F-4D97-AF65-F5344CB8AC3E}">
        <p14:creationId xmlns:p14="http://schemas.microsoft.com/office/powerpoint/2010/main" val="416200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C7C0E-3AE2-934A-A297-10121114EB40}"/>
              </a:ext>
            </a:extLst>
          </p:cNvPr>
          <p:cNvSpPr>
            <a:spLocks noGrp="1"/>
          </p:cNvSpPr>
          <p:nvPr>
            <p:ph type="title"/>
          </p:nvPr>
        </p:nvSpPr>
        <p:spPr/>
        <p:txBody>
          <a:bodyPr/>
          <a:lstStyle/>
          <a:p>
            <a:r>
              <a:rPr lang="en-US" dirty="0" err="1"/>
              <a:t>Misboarding</a:t>
            </a:r>
            <a:r>
              <a:rPr lang="en-US" dirty="0"/>
              <a:t> (2 of 2)</a:t>
            </a:r>
          </a:p>
        </p:txBody>
      </p:sp>
      <p:pic>
        <p:nvPicPr>
          <p:cNvPr id="5" name="Content Placeholder 4">
            <a:extLst>
              <a:ext uri="{FF2B5EF4-FFF2-40B4-BE49-F238E27FC236}">
                <a16:creationId xmlns:a16="http://schemas.microsoft.com/office/drawing/2014/main" id="{902DD7DB-FF8B-C94A-9B90-83499B31675A}"/>
              </a:ext>
            </a:extLst>
          </p:cNvPr>
          <p:cNvPicPr>
            <a:picLocks noGrp="1" noChangeAspect="1"/>
          </p:cNvPicPr>
          <p:nvPr>
            <p:ph idx="1"/>
          </p:nvPr>
        </p:nvPicPr>
        <p:blipFill>
          <a:blip r:embed="rId2"/>
          <a:stretch>
            <a:fillRect/>
          </a:stretch>
        </p:blipFill>
        <p:spPr>
          <a:xfrm rot="5400000">
            <a:off x="6830903" y="2359230"/>
            <a:ext cx="4352925" cy="3264693"/>
          </a:xfrm>
        </p:spPr>
      </p:pic>
      <p:sp>
        <p:nvSpPr>
          <p:cNvPr id="6" name="TextBox 5">
            <a:extLst>
              <a:ext uri="{FF2B5EF4-FFF2-40B4-BE49-F238E27FC236}">
                <a16:creationId xmlns:a16="http://schemas.microsoft.com/office/drawing/2014/main" id="{541ADCC5-B982-154E-972B-82DAE3777D4B}"/>
              </a:ext>
            </a:extLst>
          </p:cNvPr>
          <p:cNvSpPr txBox="1"/>
          <p:nvPr/>
        </p:nvSpPr>
        <p:spPr>
          <a:xfrm>
            <a:off x="2869324" y="3268717"/>
            <a:ext cx="2953407" cy="1200329"/>
          </a:xfrm>
          <a:prstGeom prst="rect">
            <a:avLst/>
          </a:prstGeom>
          <a:noFill/>
        </p:spPr>
        <p:txBody>
          <a:bodyPr wrap="square" rtlCol="0">
            <a:spAutoFit/>
          </a:bodyPr>
          <a:lstStyle/>
          <a:p>
            <a:r>
              <a:rPr lang="en-US" dirty="0"/>
              <a:t>The hand record is displayed. Don’t attempt this unless you have permission to do so. You also need good eyesight!</a:t>
            </a:r>
          </a:p>
        </p:txBody>
      </p:sp>
    </p:spTree>
    <p:extLst>
      <p:ext uri="{BB962C8B-B14F-4D97-AF65-F5344CB8AC3E}">
        <p14:creationId xmlns:p14="http://schemas.microsoft.com/office/powerpoint/2010/main" val="3541599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3CE45-53F8-4F46-AA5D-7F5A44B67B32}"/>
              </a:ext>
            </a:extLst>
          </p:cNvPr>
          <p:cNvSpPr>
            <a:spLocks noGrp="1"/>
          </p:cNvSpPr>
          <p:nvPr>
            <p:ph type="title"/>
          </p:nvPr>
        </p:nvSpPr>
        <p:spPr/>
        <p:txBody>
          <a:bodyPr/>
          <a:lstStyle/>
          <a:p>
            <a:r>
              <a:rPr lang="en-US" dirty="0"/>
              <a:t>Requirements Critical in the Real World</a:t>
            </a:r>
          </a:p>
        </p:txBody>
      </p:sp>
      <p:sp>
        <p:nvSpPr>
          <p:cNvPr id="3" name="Content Placeholder 2">
            <a:extLst>
              <a:ext uri="{FF2B5EF4-FFF2-40B4-BE49-F238E27FC236}">
                <a16:creationId xmlns:a16="http://schemas.microsoft.com/office/drawing/2014/main" id="{C02AD3B9-BF8C-5C47-A6B3-C787E8D83F26}"/>
              </a:ext>
            </a:extLst>
          </p:cNvPr>
          <p:cNvSpPr>
            <a:spLocks noGrp="1"/>
          </p:cNvSpPr>
          <p:nvPr>
            <p:ph idx="1"/>
          </p:nvPr>
        </p:nvSpPr>
        <p:spPr/>
        <p:txBody>
          <a:bodyPr/>
          <a:lstStyle/>
          <a:p>
            <a:r>
              <a:rPr lang="en-US" dirty="0"/>
              <a:t>You must choose a movement which allows the club to play the number of boards it desires</a:t>
            </a:r>
          </a:p>
          <a:p>
            <a:pPr lvl="1"/>
            <a:r>
              <a:rPr lang="en-US" dirty="0"/>
              <a:t>Too few and the fanatics will complain</a:t>
            </a:r>
          </a:p>
          <a:p>
            <a:pPr lvl="1"/>
            <a:r>
              <a:rPr lang="en-US" dirty="0"/>
              <a:t>Too many and the social players will complain</a:t>
            </a:r>
          </a:p>
          <a:p>
            <a:r>
              <a:rPr lang="en-US" dirty="0"/>
              <a:t>You must choose a movement which has sufficient seated positions to accommodate the needs of members with mobility issues</a:t>
            </a:r>
          </a:p>
          <a:p>
            <a:r>
              <a:rPr lang="en-US" dirty="0"/>
              <a:t>If the club requires a single winner competition, this impinges on your choice of movements</a:t>
            </a:r>
          </a:p>
        </p:txBody>
      </p:sp>
    </p:spTree>
    <p:extLst>
      <p:ext uri="{BB962C8B-B14F-4D97-AF65-F5344CB8AC3E}">
        <p14:creationId xmlns:p14="http://schemas.microsoft.com/office/powerpoint/2010/main" val="410110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754</TotalTime>
  <Words>5564</Words>
  <Application>Microsoft Macintosh PowerPoint</Application>
  <PresentationFormat>Widescreen</PresentationFormat>
  <Paragraphs>2123</Paragraphs>
  <Slides>80</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80</vt:i4>
      </vt:variant>
    </vt:vector>
  </HeadingPairs>
  <TitlesOfParts>
    <vt:vector size="85" baseType="lpstr">
      <vt:lpstr>Arial</vt:lpstr>
      <vt:lpstr>Calibri</vt:lpstr>
      <vt:lpstr>Calibri Light</vt:lpstr>
      <vt:lpstr>Office Theme</vt:lpstr>
      <vt:lpstr>Acrobat Document</vt:lpstr>
      <vt:lpstr>DNR Club Level TD Course</vt:lpstr>
      <vt:lpstr>Scope</vt:lpstr>
      <vt:lpstr>Movements - History</vt:lpstr>
      <vt:lpstr>What is a Movement?</vt:lpstr>
      <vt:lpstr>There are a lot of movements!</vt:lpstr>
      <vt:lpstr>But you only need two!!</vt:lpstr>
      <vt:lpstr>Requirements  - Absolute</vt:lpstr>
      <vt:lpstr>Requirements - Desirable</vt:lpstr>
      <vt:lpstr>Requirements Critical in the Real World</vt:lpstr>
      <vt:lpstr>Round 1</vt:lpstr>
      <vt:lpstr>Round 2</vt:lpstr>
      <vt:lpstr>Round 3</vt:lpstr>
      <vt:lpstr>Round 4</vt:lpstr>
      <vt:lpstr>Round 5</vt:lpstr>
      <vt:lpstr>Analysis – Very Good!</vt:lpstr>
      <vt:lpstr>Round 1</vt:lpstr>
      <vt:lpstr>Round 2</vt:lpstr>
      <vt:lpstr>Round 3</vt:lpstr>
      <vt:lpstr>Round 4</vt:lpstr>
      <vt:lpstr>OOPS!!!</vt:lpstr>
      <vt:lpstr>Half Tables Phantom Pairs 👻 &amp; Mythical Shares 🦄</vt:lpstr>
      <vt:lpstr>One Winner (Scrambled Mitchell)</vt:lpstr>
      <vt:lpstr>Appendices &amp; Hesitations</vt:lpstr>
      <vt:lpstr>7 Table Hesitation Mitchell</vt:lpstr>
      <vt:lpstr>1 ½ Appendix Mitchell (24 boards, 9 ½ tables)</vt:lpstr>
      <vt:lpstr>Howell Movements (Full)</vt:lpstr>
      <vt:lpstr>Reduced Howell Movement (Three Quarter)</vt:lpstr>
      <vt:lpstr>2 Section &amp; 2 Session Pairs Competitions</vt:lpstr>
      <vt:lpstr>Teams and Individual Movements</vt:lpstr>
      <vt:lpstr>End of Movements Section</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Team Scoring </vt:lpstr>
      <vt:lpstr>Make sure you have the corresponding sheets from the 2 teams involved. </vt:lpstr>
      <vt:lpstr>Team Scoring (cont.)</vt:lpstr>
      <vt:lpstr>PowerPoint Presentation</vt:lpstr>
      <vt:lpstr>PowerPoint Presentation</vt:lpstr>
      <vt:lpstr>PowerPoint Presentation</vt:lpstr>
      <vt:lpstr>PowerPoint Presentation</vt:lpstr>
      <vt:lpstr>PowerPoint Presentation</vt:lpstr>
      <vt:lpstr>PowerPoint Presentation</vt:lpstr>
      <vt:lpstr>Which sheet gets the Plus?</vt:lpstr>
      <vt:lpstr>Manual Scoring</vt:lpstr>
      <vt:lpstr>Manual Scoring</vt:lpstr>
      <vt:lpstr>With an Average</vt:lpstr>
      <vt:lpstr>The Neuberg Formula</vt:lpstr>
      <vt:lpstr>Computer Scoring</vt:lpstr>
      <vt:lpstr>Wireless Scoring - How it  Works</vt:lpstr>
      <vt:lpstr>SOP</vt:lpstr>
      <vt:lpstr>What can go Wrong?</vt:lpstr>
      <vt:lpstr>During Competition</vt:lpstr>
      <vt:lpstr>Hardware Problems</vt:lpstr>
      <vt:lpstr>Change Table or Section (1 of 4)</vt:lpstr>
      <vt:lpstr>Change Table or Section (2 of 4)</vt:lpstr>
      <vt:lpstr>Change Table or Section (3 of 4)</vt:lpstr>
      <vt:lpstr>Change Table or Section (4 of 4)</vt:lpstr>
      <vt:lpstr>Changing Names (1 of 3)</vt:lpstr>
      <vt:lpstr>Changing Names (2 of 3)</vt:lpstr>
      <vt:lpstr>Changing Names (3 of 3)</vt:lpstr>
      <vt:lpstr>Erasing an Erroneous Entry (1 of 4)</vt:lpstr>
      <vt:lpstr>Erasing an Erroneous Entry (2 of 4)</vt:lpstr>
      <vt:lpstr>Erasing an Erroneous Entry (3 of 4)</vt:lpstr>
      <vt:lpstr>Erasing an Erroneous Entry (4 of 4)</vt:lpstr>
      <vt:lpstr>Assigning an Average (1 of 5)</vt:lpstr>
      <vt:lpstr>Assigning an Average (2 of 5)</vt:lpstr>
      <vt:lpstr>Assigning an Average (3 of 5)</vt:lpstr>
      <vt:lpstr>Assigning an Average (4 of 5)</vt:lpstr>
      <vt:lpstr>Assigning an Average (5 of 5)</vt:lpstr>
      <vt:lpstr>Misboarding (1 of 2)</vt:lpstr>
      <vt:lpstr>Misboarding (2 of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Regent TD Assistant Course</dc:title>
  <dc:creator>Aidan Synnott</dc:creator>
  <cp:lastModifiedBy>Aidan Synnott</cp:lastModifiedBy>
  <cp:revision>44</cp:revision>
  <dcterms:created xsi:type="dcterms:W3CDTF">2019-08-20T18:23:12Z</dcterms:created>
  <dcterms:modified xsi:type="dcterms:W3CDTF">2023-12-08T15:56:59Z</dcterms:modified>
</cp:coreProperties>
</file>